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21" r:id="rId2"/>
    <p:sldId id="322" r:id="rId3"/>
    <p:sldId id="319" r:id="rId4"/>
    <p:sldId id="320" r:id="rId5"/>
    <p:sldId id="315" r:id="rId6"/>
    <p:sldId id="258" r:id="rId7"/>
    <p:sldId id="302" r:id="rId8"/>
    <p:sldId id="313" r:id="rId9"/>
    <p:sldId id="310" r:id="rId10"/>
    <p:sldId id="314" r:id="rId11"/>
    <p:sldId id="307" r:id="rId12"/>
    <p:sldId id="308" r:id="rId13"/>
    <p:sldId id="309" r:id="rId14"/>
    <p:sldId id="265" r:id="rId15"/>
    <p:sldId id="281" r:id="rId16"/>
    <p:sldId id="286" r:id="rId17"/>
    <p:sldId id="282" r:id="rId18"/>
    <p:sldId id="296" r:id="rId19"/>
    <p:sldId id="291" r:id="rId20"/>
    <p:sldId id="298" r:id="rId21"/>
    <p:sldId id="299" r:id="rId22"/>
    <p:sldId id="300" r:id="rId23"/>
    <p:sldId id="262" r:id="rId24"/>
    <p:sldId id="306" r:id="rId25"/>
    <p:sldId id="316" r:id="rId26"/>
    <p:sldId id="317" r:id="rId27"/>
    <p:sldId id="31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8C"/>
    <a:srgbClr val="868686"/>
    <a:srgbClr val="9B717E"/>
    <a:srgbClr val="906673"/>
    <a:srgbClr val="B2929C"/>
    <a:srgbClr val="939393"/>
    <a:srgbClr val="955D6E"/>
    <a:srgbClr val="AA7686"/>
    <a:srgbClr val="A2586F"/>
    <a:srgbClr val="955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87" autoAdjust="0"/>
    <p:restoredTop sz="96362" autoAdjust="0"/>
  </p:normalViewPr>
  <p:slideViewPr>
    <p:cSldViewPr snapToGrid="0">
      <p:cViewPr>
        <p:scale>
          <a:sx n="100" d="100"/>
          <a:sy n="100" d="100"/>
        </p:scale>
        <p:origin x="1805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8514B-6D16-4221-BF2D-122F2AFF8884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2BAEF-1655-4B13-8CFF-4B50D7555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83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91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04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66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0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BAEF-1655-4B13-8CFF-4B50D7555C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8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0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67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7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8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41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4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6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44113-E362-4842-817B-DFF348A3A24A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38492-DC14-48D6-AFB6-6B143FD2C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3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6.xml"/><Relationship Id="rId18" Type="http://schemas.openxmlformats.org/officeDocument/2006/relationships/image" Target="../media/image14.png"/><Relationship Id="rId26" Type="http://schemas.openxmlformats.org/officeDocument/2006/relationships/slide" Target="slide15.xml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34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openxmlformats.org/officeDocument/2006/relationships/slide" Target="slide17.xml"/><Relationship Id="rId33" Type="http://schemas.openxmlformats.org/officeDocument/2006/relationships/image" Target="../media/image24.png"/><Relationship Id="rId38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slide" Target="slide7.xml"/><Relationship Id="rId20" Type="http://schemas.openxmlformats.org/officeDocument/2006/relationships/image" Target="../media/image16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slide" Target="slide2.xml"/><Relationship Id="rId32" Type="http://schemas.openxmlformats.org/officeDocument/2006/relationships/image" Target="../media/image23.png"/><Relationship Id="rId37" Type="http://schemas.openxmlformats.org/officeDocument/2006/relationships/image" Target="../media/image27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slide" Target="slide20.xml"/><Relationship Id="rId28" Type="http://schemas.openxmlformats.org/officeDocument/2006/relationships/image" Target="../media/image19.png"/><Relationship Id="rId36" Type="http://schemas.openxmlformats.org/officeDocument/2006/relationships/slide" Target="slide4.xml"/><Relationship Id="rId10" Type="http://schemas.openxmlformats.org/officeDocument/2006/relationships/image" Target="../media/image8.png"/><Relationship Id="rId19" Type="http://schemas.openxmlformats.org/officeDocument/2006/relationships/image" Target="../media/image15.png"/><Relationship Id="rId31" Type="http://schemas.openxmlformats.org/officeDocument/2006/relationships/image" Target="../media/image22.png"/><Relationship Id="rId4" Type="http://schemas.openxmlformats.org/officeDocument/2006/relationships/slide" Target="slide23.xml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Relationship Id="rId27" Type="http://schemas.openxmlformats.org/officeDocument/2006/relationships/slide" Target="slide3.xml"/><Relationship Id="rId30" Type="http://schemas.openxmlformats.org/officeDocument/2006/relationships/image" Target="../media/image21.png"/><Relationship Id="rId35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1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36.PNG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510.png"/><Relationship Id="rId3" Type="http://schemas.openxmlformats.org/officeDocument/2006/relationships/image" Target="../media/image410.png"/><Relationship Id="rId7" Type="http://schemas.openxmlformats.org/officeDocument/2006/relationships/image" Target="../media/image62.png"/><Relationship Id="rId12" Type="http://schemas.openxmlformats.org/officeDocument/2006/relationships/image" Target="../media/image50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11" Type="http://schemas.openxmlformats.org/officeDocument/2006/relationships/image" Target="../media/image490.png"/><Relationship Id="rId5" Type="http://schemas.openxmlformats.org/officeDocument/2006/relationships/image" Target="../media/image430.png"/><Relationship Id="rId10" Type="http://schemas.openxmlformats.org/officeDocument/2006/relationships/image" Target="../media/image48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1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12" Type="http://schemas.openxmlformats.org/officeDocument/2006/relationships/image" Target="../media/image4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00.png"/><Relationship Id="rId5" Type="http://schemas.openxmlformats.org/officeDocument/2006/relationships/image" Target="../media/image540.png"/><Relationship Id="rId15" Type="http://schemas.openxmlformats.org/officeDocument/2006/relationships/image" Target="../media/image630.png"/><Relationship Id="rId10" Type="http://schemas.openxmlformats.org/officeDocument/2006/relationships/image" Target="../media/image590.png"/><Relationship Id="rId4" Type="http://schemas.openxmlformats.org/officeDocument/2006/relationships/image" Target="../media/image530.png"/><Relationship Id="rId9" Type="http://schemas.openxmlformats.org/officeDocument/2006/relationships/image" Target="../media/image580.png"/><Relationship Id="rId14" Type="http://schemas.openxmlformats.org/officeDocument/2006/relationships/image" Target="../media/image6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86.png"/><Relationship Id="rId7" Type="http://schemas.openxmlformats.org/officeDocument/2006/relationships/image" Target="../media/image93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88.png"/><Relationship Id="rId1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1.png"/><Relationship Id="rId4" Type="http://schemas.openxmlformats.org/officeDocument/2006/relationships/image" Target="../media/image5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61.PNG"/><Relationship Id="rId18" Type="http://schemas.openxmlformats.org/officeDocument/2006/relationships/image" Target="../media/image41.png"/><Relationship Id="rId3" Type="http://schemas.openxmlformats.org/officeDocument/2006/relationships/image" Target="../media/image260.png"/><Relationship Id="rId21" Type="http://schemas.openxmlformats.org/officeDocument/2006/relationships/image" Target="../media/image44.png"/><Relationship Id="rId7" Type="http://schemas.openxmlformats.org/officeDocument/2006/relationships/image" Target="../media/image300.png"/><Relationship Id="rId12" Type="http://schemas.openxmlformats.org/officeDocument/2006/relationships/image" Target="../media/image351.PNG"/><Relationship Id="rId17" Type="http://schemas.openxmlformats.org/officeDocument/2006/relationships/image" Target="../media/image40.png"/><Relationship Id="rId2" Type="http://schemas.openxmlformats.org/officeDocument/2006/relationships/image" Target="../media/image250.png"/><Relationship Id="rId16" Type="http://schemas.openxmlformats.org/officeDocument/2006/relationships/image" Target="../media/image39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5" Type="http://schemas.openxmlformats.org/officeDocument/2006/relationships/image" Target="../media/image381.png"/><Relationship Id="rId10" Type="http://schemas.openxmlformats.org/officeDocument/2006/relationships/image" Target="../media/image330.png"/><Relationship Id="rId19" Type="http://schemas.openxmlformats.org/officeDocument/2006/relationships/image" Target="../media/image42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3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39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0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l="12007" t="11014" r="12196" b="9064"/>
          <a:stretch/>
        </p:blipFill>
        <p:spPr>
          <a:xfrm>
            <a:off x="1177633" y="3746176"/>
            <a:ext cx="993903" cy="132290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"/>
          <a:srcRect l="14433" t="6981" r="5567" b="9987"/>
          <a:stretch/>
        </p:blipFill>
        <p:spPr>
          <a:xfrm>
            <a:off x="2208734" y="3701390"/>
            <a:ext cx="1224724" cy="1367695"/>
          </a:xfrm>
          <a:prstGeom prst="rect">
            <a:avLst/>
          </a:prstGeom>
        </p:spPr>
      </p:pic>
      <p:sp>
        <p:nvSpPr>
          <p:cNvPr id="57" name="TextBox 56">
            <a:hlinkClick r:id="rId4" action="ppaction://hlinksldjump"/>
          </p:cNvPr>
          <p:cNvSpPr txBox="1"/>
          <p:nvPr/>
        </p:nvSpPr>
        <p:spPr>
          <a:xfrm>
            <a:off x="1133714" y="3509459"/>
            <a:ext cx="160342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4D776F"/>
                </a:solidFill>
                <a:latin typeface="Cambria" panose="02040503050406030204" pitchFamily="18" charset="0"/>
              </a:rPr>
              <a:t>crossing fingers</a:t>
            </a:r>
            <a:endParaRPr lang="en-US" dirty="0">
              <a:solidFill>
                <a:srgbClr val="4D776F"/>
              </a:solidFill>
              <a:latin typeface="Cambria" panose="02040503050406030204" pitchFamily="18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5"/>
          <a:srcRect l="8531" t="2896" r="8239" b="4044"/>
          <a:stretch/>
        </p:blipFill>
        <p:spPr>
          <a:xfrm>
            <a:off x="9018363" y="3402041"/>
            <a:ext cx="1297714" cy="156445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6"/>
          <a:srcRect l="20904" t="15169" r="8299" b="5076"/>
          <a:stretch/>
        </p:blipFill>
        <p:spPr>
          <a:xfrm>
            <a:off x="6751139" y="5344846"/>
            <a:ext cx="924628" cy="133272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7"/>
          <a:srcRect l="4527" t="3136" r="11317" b="2247"/>
          <a:stretch/>
        </p:blipFill>
        <p:spPr>
          <a:xfrm>
            <a:off x="7691046" y="5064983"/>
            <a:ext cx="932514" cy="16087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/>
          <a:srcRect l="24134" t="10788" r="19605" b="7435"/>
          <a:stretch/>
        </p:blipFill>
        <p:spPr>
          <a:xfrm>
            <a:off x="4285195" y="3140625"/>
            <a:ext cx="696055" cy="121110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743192" y="72598"/>
            <a:ext cx="1414263" cy="283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z="3200" cap="small" dirty="0">
                <a:solidFill>
                  <a:srgbClr val="753B51"/>
                </a:solidFill>
                <a:latin typeface="Cambria Math" panose="02040503050406030204" pitchFamily="18" charset="0"/>
              </a:rPr>
              <a:t>fast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69532" y="5261016"/>
            <a:ext cx="1741552" cy="283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 sz="3200" cap="small">
                <a:solidFill>
                  <a:srgbClr val="B3516D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A6A54"/>
                </a:solidFill>
              </a:rPr>
              <a:t>precise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9"/>
          <a:srcRect l="30615" t="2506" r="34218" b="16889"/>
          <a:stretch/>
        </p:blipFill>
        <p:spPr>
          <a:xfrm>
            <a:off x="4253612" y="5161519"/>
            <a:ext cx="532406" cy="142961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0"/>
          <a:srcRect l="35354" t="1363" r="29470" b="14746"/>
          <a:stretch/>
        </p:blipFill>
        <p:spPr>
          <a:xfrm>
            <a:off x="4870698" y="5198358"/>
            <a:ext cx="498884" cy="139805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988035" y="4751050"/>
            <a:ext cx="1667447" cy="47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30665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628883"/>
                </a:solidFill>
              </a:rPr>
              <a:t>tangling fingers</a:t>
            </a:r>
            <a:endParaRPr lang="en-US" dirty="0">
              <a:solidFill>
                <a:srgbClr val="628883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1"/>
          <a:srcRect l="13353" t="8665" r="2115" b="14909"/>
          <a:stretch/>
        </p:blipFill>
        <p:spPr>
          <a:xfrm>
            <a:off x="3379649" y="35579"/>
            <a:ext cx="1224374" cy="1374408"/>
          </a:xfrm>
          <a:prstGeom prst="rect">
            <a:avLst/>
          </a:prstGeom>
          <a:noFill/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2"/>
          <a:srcRect l="9359" t="5726" r="7418" b="13416"/>
          <a:stretch/>
        </p:blipFill>
        <p:spPr>
          <a:xfrm>
            <a:off x="4651980" y="15278"/>
            <a:ext cx="1131547" cy="1387802"/>
          </a:xfrm>
          <a:prstGeom prst="rect">
            <a:avLst/>
          </a:prstGeom>
          <a:noFill/>
        </p:spPr>
      </p:pic>
      <p:sp>
        <p:nvSpPr>
          <p:cNvPr id="60" name="TextBox 59">
            <a:hlinkClick r:id="rId13" action="ppaction://hlinksldjump"/>
          </p:cNvPr>
          <p:cNvSpPr txBox="1"/>
          <p:nvPr/>
        </p:nvSpPr>
        <p:spPr>
          <a:xfrm>
            <a:off x="3714787" y="35579"/>
            <a:ext cx="1629868" cy="47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753B51"/>
                </a:solidFill>
                <a:latin typeface="Cambria" panose="02040503050406030204" pitchFamily="18" charset="0"/>
              </a:rPr>
              <a:t> </a:t>
            </a:r>
            <a:r>
              <a:rPr lang="en-US" dirty="0" smtClean="0">
                <a:solidFill>
                  <a:srgbClr val="753B51"/>
                </a:solidFill>
                <a:latin typeface="Cambria" panose="02040503050406030204" pitchFamily="18" charset="0"/>
              </a:rPr>
              <a:t>fast rigid </a:t>
            </a:r>
            <a:r>
              <a:rPr lang="en-US" dirty="0" smtClean="0">
                <a:solidFill>
                  <a:srgbClr val="753B51"/>
                </a:solidFill>
                <a:latin typeface="Cambria" panose="02040503050406030204" pitchFamily="18" charset="0"/>
              </a:rPr>
              <a:t>motion</a:t>
            </a:r>
            <a:endParaRPr lang="en-US" dirty="0">
              <a:solidFill>
                <a:srgbClr val="753B51"/>
              </a:solidFill>
              <a:latin typeface="Cambria" panose="02040503050406030204" pitchFamily="18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4"/>
          <a:srcRect l="20051" t="14930" r="23338" b="14746"/>
          <a:stretch/>
        </p:blipFill>
        <p:spPr>
          <a:xfrm>
            <a:off x="6032687" y="1108674"/>
            <a:ext cx="759285" cy="12035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5"/>
          <a:srcRect l="9353" t="5700" r="8707" b="12498"/>
          <a:stretch/>
        </p:blipFill>
        <p:spPr>
          <a:xfrm>
            <a:off x="6816514" y="890937"/>
            <a:ext cx="1024511" cy="1411004"/>
          </a:xfrm>
          <a:prstGeom prst="rect">
            <a:avLst/>
          </a:prstGeom>
        </p:spPr>
      </p:pic>
      <p:sp>
        <p:nvSpPr>
          <p:cNvPr id="61" name="TextBox 60">
            <a:hlinkClick r:id="rId16" action="ppaction://hlinksldjump"/>
          </p:cNvPr>
          <p:cNvSpPr txBox="1"/>
          <p:nvPr/>
        </p:nvSpPr>
        <p:spPr>
          <a:xfrm>
            <a:off x="5658138" y="500704"/>
            <a:ext cx="2281112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8E3E55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 smtClean="0">
                <a:solidFill>
                  <a:srgbClr val="955D6E"/>
                </a:solidFill>
              </a:rPr>
              <a:t>fast articulated </a:t>
            </a:r>
            <a:r>
              <a:rPr lang="en-US" dirty="0">
                <a:solidFill>
                  <a:srgbClr val="955D6E"/>
                </a:solidFill>
              </a:rPr>
              <a:t>motion</a:t>
            </a:r>
            <a:endParaRPr lang="en-US" dirty="0">
              <a:solidFill>
                <a:srgbClr val="955D6E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17"/>
          <a:srcRect l="15419" t="8786" r="19863" b="11779"/>
          <a:stretch/>
        </p:blipFill>
        <p:spPr>
          <a:xfrm>
            <a:off x="6432782" y="2827161"/>
            <a:ext cx="705565" cy="141328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8"/>
          <a:srcRect l="16730" t="9876" r="15358" b="8250"/>
          <a:stretch/>
        </p:blipFill>
        <p:spPr>
          <a:xfrm>
            <a:off x="7254252" y="2872879"/>
            <a:ext cx="932122" cy="1367976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19"/>
          <a:srcRect l="15561" t="13622" r="28972" b="13099"/>
          <a:stretch/>
        </p:blipFill>
        <p:spPr>
          <a:xfrm>
            <a:off x="8722620" y="5723601"/>
            <a:ext cx="610531" cy="104031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0"/>
          <a:srcRect l="16859" t="10056" r="8607" b="7629"/>
          <a:stretch/>
        </p:blipFill>
        <p:spPr>
          <a:xfrm>
            <a:off x="9427322" y="5757440"/>
            <a:ext cx="793288" cy="110056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1"/>
          <a:srcRect l="12082" t="5721" r="8569" b="10124"/>
          <a:stretch/>
        </p:blipFill>
        <p:spPr>
          <a:xfrm>
            <a:off x="7954469" y="1558643"/>
            <a:ext cx="937352" cy="143215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22"/>
          <a:srcRect l="25348" t="22349" r="23280" b="26436"/>
          <a:stretch/>
        </p:blipFill>
        <p:spPr>
          <a:xfrm>
            <a:off x="8959809" y="2130204"/>
            <a:ext cx="805201" cy="866666"/>
          </a:xfrm>
          <a:prstGeom prst="rect">
            <a:avLst/>
          </a:prstGeom>
        </p:spPr>
      </p:pic>
      <p:sp>
        <p:nvSpPr>
          <p:cNvPr id="68" name="TextBox 67">
            <a:hlinkClick r:id="rId23" action="ppaction://hlinksldjump"/>
          </p:cNvPr>
          <p:cNvSpPr txBox="1"/>
          <p:nvPr/>
        </p:nvSpPr>
        <p:spPr>
          <a:xfrm>
            <a:off x="8071855" y="3427652"/>
            <a:ext cx="1338106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416187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5F8F79"/>
                </a:solidFill>
              </a:rPr>
              <a:t>clenching fist</a:t>
            </a:r>
            <a:endParaRPr lang="en-US" dirty="0">
              <a:solidFill>
                <a:srgbClr val="5F8F79"/>
              </a:solidFill>
            </a:endParaRPr>
          </a:p>
        </p:txBody>
      </p:sp>
      <p:sp>
        <p:nvSpPr>
          <p:cNvPr id="64" name="TextBox 63">
            <a:hlinkClick r:id="rId24" action="ppaction://hlinksldjump"/>
          </p:cNvPr>
          <p:cNvSpPr txBox="1"/>
          <p:nvPr/>
        </p:nvSpPr>
        <p:spPr>
          <a:xfrm>
            <a:off x="6912994" y="4898372"/>
            <a:ext cx="1071592" cy="47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648E7B"/>
                </a:solidFill>
                <a:latin typeface="Cambria" panose="02040503050406030204" pitchFamily="18" charset="0"/>
              </a:rPr>
              <a:t> back motion</a:t>
            </a:r>
            <a:endParaRPr lang="en-US" dirty="0">
              <a:solidFill>
                <a:srgbClr val="648E7B"/>
              </a:solidFill>
              <a:latin typeface="Cambria" panose="020405030504060302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342175" y="4948230"/>
            <a:ext cx="1844409" cy="66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 sz="3200" cap="small">
                <a:solidFill>
                  <a:srgbClr val="B3516D"/>
                </a:solidFill>
                <a:latin typeface="Cambria Math" panose="02040503050406030204" pitchFamily="18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en-US" dirty="0">
                <a:solidFill>
                  <a:srgbClr val="478167"/>
                </a:solidFill>
              </a:rPr>
              <a:t>self-occluded</a:t>
            </a:r>
            <a:endParaRPr lang="en-US" dirty="0">
              <a:solidFill>
                <a:srgbClr val="478167"/>
              </a:solidFill>
            </a:endParaRPr>
          </a:p>
        </p:txBody>
      </p:sp>
      <p:sp>
        <p:nvSpPr>
          <p:cNvPr id="62" name="TextBox 61">
            <a:hlinkClick r:id="rId25" action="ppaction://hlinksldjump"/>
          </p:cNvPr>
          <p:cNvSpPr txBox="1"/>
          <p:nvPr/>
        </p:nvSpPr>
        <p:spPr>
          <a:xfrm>
            <a:off x="6487497" y="2600081"/>
            <a:ext cx="1480906" cy="29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7D8F86"/>
                </a:solidFill>
                <a:latin typeface="Cambria" panose="02040503050406030204" pitchFamily="18" charset="0"/>
              </a:rPr>
              <a:t>side motion</a:t>
            </a:r>
            <a:endParaRPr lang="en-US" dirty="0">
              <a:solidFill>
                <a:srgbClr val="7D8F86"/>
              </a:solidFill>
              <a:latin typeface="Cambria" panose="02040503050406030204" pitchFamily="18" charset="0"/>
            </a:endParaRPr>
          </a:p>
        </p:txBody>
      </p:sp>
      <p:sp>
        <p:nvSpPr>
          <p:cNvPr id="63" name="TextBox 62">
            <a:hlinkClick r:id="rId26" action="ppaction://hlinksldjump"/>
          </p:cNvPr>
          <p:cNvSpPr txBox="1"/>
          <p:nvPr/>
        </p:nvSpPr>
        <p:spPr>
          <a:xfrm>
            <a:off x="8497253" y="5415712"/>
            <a:ext cx="1042219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478167"/>
                </a:solidFill>
                <a:latin typeface="Cambria" panose="02040503050406030204" pitchFamily="18" charset="0"/>
              </a:rPr>
              <a:t>rotating fist</a:t>
            </a:r>
            <a:endParaRPr lang="en-US" dirty="0">
              <a:solidFill>
                <a:srgbClr val="478167"/>
              </a:solidFill>
              <a:latin typeface="Cambria" panose="02040503050406030204" pitchFamily="18" charset="0"/>
            </a:endParaRPr>
          </a:p>
        </p:txBody>
      </p:sp>
      <p:sp>
        <p:nvSpPr>
          <p:cNvPr id="69" name="TextBox 68">
            <a:hlinkClick r:id="rId27" action="ppaction://hlinksldjump"/>
          </p:cNvPr>
          <p:cNvSpPr txBox="1"/>
          <p:nvPr/>
        </p:nvSpPr>
        <p:spPr>
          <a:xfrm>
            <a:off x="8392194" y="1540301"/>
            <a:ext cx="1222655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8C8C8C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extending one finger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8"/>
          <a:srcRect l="21432" t="6429" r="11478" b="7923"/>
          <a:stretch/>
        </p:blipFill>
        <p:spPr>
          <a:xfrm>
            <a:off x="2356290" y="5458425"/>
            <a:ext cx="914012" cy="1391836"/>
          </a:xfrm>
          <a:prstGeom prst="rect">
            <a:avLst/>
          </a:prstGeom>
          <a:noFill/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9"/>
          <a:srcRect l="14920" t="4674" r="22938" b="13174"/>
          <a:stretch/>
        </p:blipFill>
        <p:spPr>
          <a:xfrm>
            <a:off x="3256435" y="5470634"/>
            <a:ext cx="846601" cy="1381922"/>
          </a:xfrm>
          <a:prstGeom prst="rect">
            <a:avLst/>
          </a:prstGeom>
          <a:noFill/>
        </p:spPr>
      </p:pic>
      <p:sp>
        <p:nvSpPr>
          <p:cNvPr id="74" name="TextBox 73"/>
          <p:cNvSpPr txBox="1"/>
          <p:nvPr/>
        </p:nvSpPr>
        <p:spPr>
          <a:xfrm>
            <a:off x="2793820" y="5225947"/>
            <a:ext cx="1502180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30665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3A6A54"/>
                </a:solidFill>
              </a:rPr>
              <a:t>testing limits</a:t>
            </a:r>
            <a:endParaRPr lang="en-US" dirty="0">
              <a:solidFill>
                <a:srgbClr val="3A6A5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71761" y="6620098"/>
            <a:ext cx="3894347" cy="279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</a:rPr>
              <a:t>150ms (9 frames)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ambria Math" panose="02040503050406030204" pitchFamily="18" charset="0"/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30"/>
          <a:srcRect l="14664" t="10139" r="9475" b="14088"/>
          <a:stretch/>
        </p:blipFill>
        <p:spPr>
          <a:xfrm>
            <a:off x="4760520" y="1596439"/>
            <a:ext cx="1034775" cy="129478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1"/>
          <a:srcRect l="23037" t="6998" r="4594" b="15761"/>
          <a:stretch/>
        </p:blipFill>
        <p:spPr>
          <a:xfrm>
            <a:off x="3661506" y="1535722"/>
            <a:ext cx="1058412" cy="136044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035028" y="1512871"/>
            <a:ext cx="105889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srgbClr val="9B717E"/>
                </a:solidFill>
                <a:latin typeface="Cambria" panose="02040503050406030204" pitchFamily="18" charset="0"/>
              </a:rPr>
              <a:t>rigid motion</a:t>
            </a:r>
            <a:endParaRPr lang="en-US" dirty="0">
              <a:solidFill>
                <a:srgbClr val="9B717E"/>
              </a:solidFill>
              <a:latin typeface="Cambria" panose="020405030504060302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878438" y="0"/>
            <a:ext cx="0" cy="4059967"/>
          </a:xfrm>
          <a:prstGeom prst="straightConnector1">
            <a:avLst/>
          </a:prstGeom>
          <a:ln w="57150">
            <a:gradFill>
              <a:gsLst>
                <a:gs pos="0">
                  <a:schemeClr val="bg1">
                    <a:lumMod val="75000"/>
                  </a:schemeClr>
                </a:gs>
                <a:gs pos="87000">
                  <a:srgbClr val="A2586F"/>
                </a:gs>
                <a:gs pos="100000">
                  <a:srgbClr val="A2586F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32"/>
          <a:srcRect l="21455" t="15378" r="27131" b="12847"/>
          <a:stretch/>
        </p:blipFill>
        <p:spPr>
          <a:xfrm>
            <a:off x="6147701" y="4795025"/>
            <a:ext cx="590862" cy="113875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33"/>
          <a:srcRect l="20515" t="16522" r="27008" b="11892"/>
          <a:stretch/>
        </p:blipFill>
        <p:spPr>
          <a:xfrm>
            <a:off x="5497026" y="4779605"/>
            <a:ext cx="615927" cy="114949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4"/>
          <a:srcRect l="18840" t="10474" r="12993" b="11501"/>
          <a:stretch/>
        </p:blipFill>
        <p:spPr>
          <a:xfrm>
            <a:off x="1263754" y="1756878"/>
            <a:ext cx="1074405" cy="14464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35"/>
          <a:srcRect l="14629" t="6196" r="12174" b="12562"/>
          <a:stretch/>
        </p:blipFill>
        <p:spPr>
          <a:xfrm>
            <a:off x="2387691" y="1741532"/>
            <a:ext cx="1116264" cy="1460445"/>
          </a:xfrm>
          <a:prstGeom prst="rect">
            <a:avLst/>
          </a:prstGeom>
        </p:spPr>
      </p:pic>
      <p:sp>
        <p:nvSpPr>
          <p:cNvPr id="100" name="TextBox 99">
            <a:hlinkClick r:id="rId36" action="ppaction://hlinksldjump"/>
          </p:cNvPr>
          <p:cNvSpPr txBox="1"/>
          <p:nvPr/>
        </p:nvSpPr>
        <p:spPr>
          <a:xfrm>
            <a:off x="1529218" y="1596439"/>
            <a:ext cx="1429649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30665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8C8C8C"/>
                </a:solidFill>
              </a:rPr>
              <a:t>u</a:t>
            </a:r>
            <a:r>
              <a:rPr lang="en-US" dirty="0" smtClean="0">
                <a:solidFill>
                  <a:srgbClr val="8C8C8C"/>
                </a:solidFill>
              </a:rPr>
              <a:t>nlikely poses</a:t>
            </a:r>
            <a:endParaRPr lang="en-US" dirty="0">
              <a:solidFill>
                <a:srgbClr val="8C8C8C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332371" y="4378321"/>
            <a:ext cx="1667447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7A928E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tangling fingers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7"/>
          <a:srcRect l="18161" t="15997" r="23504" b="6302"/>
          <a:stretch/>
        </p:blipFill>
        <p:spPr>
          <a:xfrm>
            <a:off x="3451820" y="3157861"/>
            <a:ext cx="796432" cy="1193865"/>
          </a:xfrm>
          <a:prstGeom prst="rect">
            <a:avLst/>
          </a:prstGeom>
        </p:spPr>
      </p:pic>
      <p:sp>
        <p:nvSpPr>
          <p:cNvPr id="53" name="TextBox 52">
            <a:hlinkClick r:id="rId36" action="ppaction://hlinksldjump"/>
          </p:cNvPr>
          <p:cNvSpPr txBox="1"/>
          <p:nvPr/>
        </p:nvSpPr>
        <p:spPr>
          <a:xfrm>
            <a:off x="3393995" y="2934856"/>
            <a:ext cx="1862366" cy="291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ts val="1400"/>
              </a:lnSpc>
              <a:defRPr>
                <a:solidFill>
                  <a:srgbClr val="30665D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>
                <a:solidFill>
                  <a:srgbClr val="7A928E"/>
                </a:solidFill>
              </a:rPr>
              <a:t>fingers contact</a:t>
            </a:r>
            <a:endParaRPr lang="en-US" dirty="0">
              <a:solidFill>
                <a:srgbClr val="7A928E"/>
              </a:solidFill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38"/>
          <a:srcRect l="11305" t="24969" r="10830" b="11400"/>
          <a:stretch/>
        </p:blipFill>
        <p:spPr>
          <a:xfrm>
            <a:off x="8093239" y="3961758"/>
            <a:ext cx="925124" cy="86796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1360737" y="4059965"/>
            <a:ext cx="4517704" cy="1797276"/>
          </a:xfrm>
          <a:prstGeom prst="straightConnector1">
            <a:avLst/>
          </a:prstGeom>
          <a:ln w="57150">
            <a:gradFill>
              <a:gsLst>
                <a:gs pos="0">
                  <a:schemeClr val="bg1">
                    <a:lumMod val="75000"/>
                  </a:schemeClr>
                </a:gs>
                <a:gs pos="87000">
                  <a:srgbClr val="438F82"/>
                </a:gs>
                <a:gs pos="100000">
                  <a:srgbClr val="438F82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878439" y="4059966"/>
            <a:ext cx="4542524" cy="1807151"/>
          </a:xfrm>
          <a:prstGeom prst="straightConnector1">
            <a:avLst/>
          </a:prstGeom>
          <a:ln w="57150">
            <a:gradFill>
              <a:gsLst>
                <a:gs pos="0">
                  <a:schemeClr val="bg1">
                    <a:lumMod val="75000"/>
                  </a:schemeClr>
                </a:gs>
                <a:gs pos="87000">
                  <a:srgbClr val="90C2AB"/>
                </a:gs>
                <a:gs pos="100000">
                  <a:srgbClr val="90C2AB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37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67468">
            <a:off x="-749839" y="27484"/>
            <a:ext cx="4671690" cy="406854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21189621">
            <a:off x="-226134" y="15699"/>
            <a:ext cx="3937579" cy="4424726"/>
            <a:chOff x="14834" y="-11940"/>
            <a:chExt cx="3895390" cy="4377318"/>
          </a:xfrm>
        </p:grpSpPr>
        <p:sp>
          <p:nvSpPr>
            <p:cNvPr id="3" name="Rectangle 2"/>
            <p:cNvSpPr/>
            <p:nvPr/>
          </p:nvSpPr>
          <p:spPr>
            <a:xfrm>
              <a:off x="14834" y="-11940"/>
              <a:ext cx="3895390" cy="4377318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" name="Straight Connector 4"/>
            <p:cNvCxnSpPr/>
            <p:nvPr/>
          </p:nvCxnSpPr>
          <p:spPr>
            <a:xfrm rot="20377847" flipV="1">
              <a:off x="610557" y="2132838"/>
              <a:ext cx="1892166" cy="1111826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 rot="20377847">
              <a:off x="518566" y="29810"/>
              <a:ext cx="3338817" cy="3353053"/>
            </a:xfrm>
            <a:prstGeom prst="ellipse">
              <a:avLst/>
            </a:prstGeom>
            <a:noFill/>
            <a:ln w="38100">
              <a:solidFill>
                <a:srgbClr val="70B093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" name="Oval 11"/>
            <p:cNvSpPr/>
            <p:nvPr/>
          </p:nvSpPr>
          <p:spPr>
            <a:xfrm rot="20377847">
              <a:off x="113125" y="2794409"/>
              <a:ext cx="1468398" cy="1474659"/>
            </a:xfrm>
            <a:prstGeom prst="ellipse">
              <a:avLst/>
            </a:prstGeom>
            <a:noFill/>
            <a:ln w="38100">
              <a:solidFill>
                <a:srgbClr val="70B093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 rot="20377847">
              <a:off x="799239" y="3482024"/>
              <a:ext cx="134530" cy="135103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/>
            <p:nvPr/>
          </p:nvCxnSpPr>
          <p:spPr>
            <a:xfrm flipH="1">
              <a:off x="540610" y="1832756"/>
              <a:ext cx="1680923" cy="124578"/>
            </a:xfrm>
            <a:prstGeom prst="line">
              <a:avLst/>
            </a:prstGeom>
            <a:noFill/>
            <a:ln w="57150">
              <a:solidFill>
                <a:srgbClr val="D99A8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116439" y="3542751"/>
              <a:ext cx="693796" cy="51419"/>
            </a:xfrm>
            <a:prstGeom prst="line">
              <a:avLst/>
            </a:prstGeom>
            <a:noFill/>
            <a:ln w="57150">
              <a:solidFill>
                <a:srgbClr val="D99A8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>
              <a:spLocks noChangeAspect="1"/>
            </p:cNvSpPr>
            <p:nvPr/>
          </p:nvSpPr>
          <p:spPr>
            <a:xfrm rot="20377847">
              <a:off x="2179741" y="1762377"/>
              <a:ext cx="134530" cy="135103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301" y="-192980"/>
            <a:ext cx="4054351" cy="497834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4256450" y="-40789"/>
            <a:ext cx="3785780" cy="4541597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Oval 63"/>
          <p:cNvSpPr/>
          <p:nvPr/>
        </p:nvSpPr>
        <p:spPr>
          <a:xfrm>
            <a:off x="6396356" y="181182"/>
            <a:ext cx="1567091" cy="1567090"/>
          </a:xfrm>
          <a:prstGeom prst="ellipse">
            <a:avLst/>
          </a:prstGeom>
          <a:noFill/>
          <a:ln w="38100">
            <a:solidFill>
              <a:srgbClr val="70B0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5" name="Oval 64"/>
          <p:cNvSpPr/>
          <p:nvPr/>
        </p:nvSpPr>
        <p:spPr>
          <a:xfrm>
            <a:off x="4401489" y="2674443"/>
            <a:ext cx="1783171" cy="1783171"/>
          </a:xfrm>
          <a:prstGeom prst="ellipse">
            <a:avLst/>
          </a:prstGeom>
          <a:noFill/>
          <a:ln w="38100">
            <a:solidFill>
              <a:srgbClr val="70B0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7" name="Oval 66"/>
          <p:cNvSpPr/>
          <p:nvPr/>
        </p:nvSpPr>
        <p:spPr>
          <a:xfrm>
            <a:off x="4406628" y="45703"/>
            <a:ext cx="3034528" cy="2983454"/>
          </a:xfrm>
          <a:prstGeom prst="ellipse">
            <a:avLst/>
          </a:prstGeom>
          <a:noFill/>
          <a:ln w="38100">
            <a:solidFill>
              <a:srgbClr val="70B09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921974" y="960572"/>
            <a:ext cx="1246607" cy="587588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274475" y="1548158"/>
            <a:ext cx="647498" cy="2026599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5281388" y="960572"/>
            <a:ext cx="1894104" cy="2614186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57428" y="747427"/>
            <a:ext cx="557632" cy="797275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894545" y="549003"/>
            <a:ext cx="287859" cy="411569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949574" y="3078456"/>
            <a:ext cx="331814" cy="474412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7182406" y="960572"/>
            <a:ext cx="629306" cy="422832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5909179" y="1551615"/>
            <a:ext cx="1256897" cy="844512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5285755" y="3576486"/>
            <a:ext cx="722758" cy="485623"/>
          </a:xfrm>
          <a:prstGeom prst="line">
            <a:avLst/>
          </a:prstGeom>
          <a:noFill/>
          <a:ln w="38100">
            <a:solidFill>
              <a:srgbClr val="70B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Oval 82"/>
          <p:cNvSpPr>
            <a:spLocks noChangeAspect="1"/>
          </p:cNvSpPr>
          <p:nvPr/>
        </p:nvSpPr>
        <p:spPr>
          <a:xfrm>
            <a:off x="5308440" y="694982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>
            <a:spLocks noChangeAspect="1"/>
          </p:cNvSpPr>
          <p:nvPr/>
        </p:nvSpPr>
        <p:spPr>
          <a:xfrm>
            <a:off x="6845557" y="501420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7794740" y="1355153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>
            <a:spLocks noChangeAspect="1"/>
          </p:cNvSpPr>
          <p:nvPr/>
        </p:nvSpPr>
        <p:spPr>
          <a:xfrm>
            <a:off x="4900585" y="3029467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>
            <a:spLocks noChangeAspect="1"/>
          </p:cNvSpPr>
          <p:nvPr/>
        </p:nvSpPr>
        <p:spPr>
          <a:xfrm>
            <a:off x="5983756" y="4030934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7128089" y="2363857"/>
            <a:ext cx="97976" cy="97976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765637" y="1012114"/>
                <a:ext cx="389413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637" y="1012114"/>
                <a:ext cx="389413" cy="4271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045612" y="909169"/>
                <a:ext cx="397672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612" y="909169"/>
                <a:ext cx="397672" cy="4271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4795226" y="2640377"/>
                <a:ext cx="433126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226" y="2640377"/>
                <a:ext cx="433126" cy="4271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247834" y="298453"/>
                <a:ext cx="424867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834" y="298453"/>
                <a:ext cx="424867" cy="42714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6911525" y="52131"/>
                <a:ext cx="433126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525" y="52131"/>
                <a:ext cx="433126" cy="42714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687614" y="3500343"/>
                <a:ext cx="447292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614" y="3500343"/>
                <a:ext cx="447292" cy="42714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487543" y="860015"/>
                <a:ext cx="521758" cy="854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543" y="860015"/>
                <a:ext cx="521758" cy="85428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817059" y="1808851"/>
                <a:ext cx="516703" cy="854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59" y="1808851"/>
                <a:ext cx="516703" cy="85428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5004531" y="3500342"/>
                <a:ext cx="394558" cy="4271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531" y="3500342"/>
                <a:ext cx="394558" cy="42714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4423617" y="1125871"/>
                <a:ext cx="395536" cy="461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617" y="1125871"/>
                <a:ext cx="395536" cy="46131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/>
          <p:cNvCxnSpPr/>
          <p:nvPr/>
        </p:nvCxnSpPr>
        <p:spPr>
          <a:xfrm flipH="1">
            <a:off x="6367820" y="935401"/>
            <a:ext cx="760267" cy="37113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4414471" y="3568415"/>
            <a:ext cx="842076" cy="62409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44195" y="3113441"/>
                <a:ext cx="395536" cy="461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95" y="3113441"/>
                <a:ext cx="395536" cy="4613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6447893" y="457270"/>
                <a:ext cx="395536" cy="461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893" y="457270"/>
                <a:ext cx="395536" cy="46131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/>
          <p:cNvCxnSpPr/>
          <p:nvPr/>
        </p:nvCxnSpPr>
        <p:spPr>
          <a:xfrm flipH="1">
            <a:off x="4401489" y="1558225"/>
            <a:ext cx="1517979" cy="112501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7" name="Oval 116"/>
          <p:cNvSpPr>
            <a:spLocks noChangeAspect="1"/>
          </p:cNvSpPr>
          <p:nvPr/>
        </p:nvSpPr>
        <p:spPr>
          <a:xfrm>
            <a:off x="5854863" y="1497692"/>
            <a:ext cx="124104" cy="124104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5225487" y="3507912"/>
            <a:ext cx="124104" cy="124104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7097777" y="889657"/>
            <a:ext cx="124104" cy="124104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52854" y="1760298"/>
                <a:ext cx="389413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5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54" y="1760298"/>
                <a:ext cx="389413" cy="42714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832750" y="3643980"/>
                <a:ext cx="397672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50" y="3643980"/>
                <a:ext cx="397672" cy="42714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130239" y="3313421"/>
                <a:ext cx="372613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39" y="3313421"/>
                <a:ext cx="372613" cy="42714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342341" y="1664997"/>
                <a:ext cx="364355" cy="42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41" y="1664997"/>
                <a:ext cx="364355" cy="42714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0" y="-4486"/>
            <a:ext cx="8023860" cy="451637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" t="6223" r="6273" b="5333"/>
          <a:stretch/>
        </p:blipFill>
        <p:spPr>
          <a:xfrm>
            <a:off x="5715000" y="346215"/>
            <a:ext cx="4564380" cy="6264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" t="6111" r="1438" b="2556"/>
          <a:stretch/>
        </p:blipFill>
        <p:spPr>
          <a:xfrm>
            <a:off x="1143000" y="335195"/>
            <a:ext cx="45720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7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70963" y="4640162"/>
            <a:ext cx="1306837" cy="1717449"/>
            <a:chOff x="1470963" y="4640162"/>
            <a:chExt cx="1306837" cy="1717449"/>
          </a:xfrm>
        </p:grpSpPr>
        <p:cxnSp>
          <p:nvCxnSpPr>
            <p:cNvPr id="514" name="Straight Connector 513"/>
            <p:cNvCxnSpPr/>
            <p:nvPr/>
          </p:nvCxnSpPr>
          <p:spPr>
            <a:xfrm flipV="1">
              <a:off x="1893079" y="5080104"/>
              <a:ext cx="0" cy="873229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/>
            <p:cNvCxnSpPr/>
            <p:nvPr/>
          </p:nvCxnSpPr>
          <p:spPr>
            <a:xfrm>
              <a:off x="1893079" y="5953334"/>
              <a:ext cx="470721" cy="0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/>
            <p:nvPr/>
          </p:nvCxnSpPr>
          <p:spPr>
            <a:xfrm>
              <a:off x="2363800" y="5080103"/>
              <a:ext cx="0" cy="873230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/>
            <p:nvPr/>
          </p:nvCxnSpPr>
          <p:spPr>
            <a:xfrm flipH="1">
              <a:off x="1893080" y="5080103"/>
              <a:ext cx="462604" cy="0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8" name="Oval 517"/>
            <p:cNvSpPr>
              <a:spLocks noChangeAspect="1"/>
            </p:cNvSpPr>
            <p:nvPr/>
          </p:nvSpPr>
          <p:spPr>
            <a:xfrm>
              <a:off x="1479080" y="4640162"/>
              <a:ext cx="828000" cy="82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9" name="Oval 518"/>
            <p:cNvSpPr>
              <a:spLocks noChangeAspect="1"/>
            </p:cNvSpPr>
            <p:nvPr/>
          </p:nvSpPr>
          <p:spPr>
            <a:xfrm>
              <a:off x="1941684" y="4640162"/>
              <a:ext cx="828000" cy="82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0" name="Oval 519"/>
            <p:cNvSpPr>
              <a:spLocks noChangeAspect="1"/>
            </p:cNvSpPr>
            <p:nvPr/>
          </p:nvSpPr>
          <p:spPr>
            <a:xfrm>
              <a:off x="1470963" y="5529611"/>
              <a:ext cx="828000" cy="82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21" name="Oval 520"/>
            <p:cNvSpPr>
              <a:spLocks noChangeAspect="1"/>
            </p:cNvSpPr>
            <p:nvPr/>
          </p:nvSpPr>
          <p:spPr>
            <a:xfrm>
              <a:off x="1949801" y="5513991"/>
              <a:ext cx="827999" cy="82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pic>
        <p:nvPicPr>
          <p:cNvPr id="556" name="Picture 5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644">
            <a:off x="5103722" y="-149122"/>
            <a:ext cx="3109215" cy="4028607"/>
          </a:xfrm>
          <a:prstGeom prst="rect">
            <a:avLst/>
          </a:prstGeom>
        </p:spPr>
      </p:pic>
      <p:pic>
        <p:nvPicPr>
          <p:cNvPr id="558" name="Picture 5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931">
            <a:off x="8445539" y="3922327"/>
            <a:ext cx="2305855" cy="3004755"/>
          </a:xfrm>
          <a:prstGeom prst="rect">
            <a:avLst/>
          </a:prstGeom>
        </p:spPr>
      </p:pic>
      <p:pic>
        <p:nvPicPr>
          <p:cNvPr id="559" name="Picture 5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6341">
            <a:off x="5301570" y="3835250"/>
            <a:ext cx="2337562" cy="2579380"/>
          </a:xfrm>
          <a:prstGeom prst="rect">
            <a:avLst/>
          </a:prstGeom>
        </p:spPr>
      </p:pic>
      <p:pic>
        <p:nvPicPr>
          <p:cNvPr id="557" name="Picture 5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154">
            <a:off x="8469769" y="-63262"/>
            <a:ext cx="2992790" cy="36792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60096" y="232825"/>
            <a:ext cx="2479631" cy="2862831"/>
            <a:chOff x="760096" y="232825"/>
            <a:chExt cx="2479631" cy="2862831"/>
          </a:xfrm>
        </p:grpSpPr>
        <p:cxnSp>
          <p:nvCxnSpPr>
            <p:cNvPr id="22" name="Straight Connector 21"/>
            <p:cNvCxnSpPr/>
            <p:nvPr/>
          </p:nvCxnSpPr>
          <p:spPr>
            <a:xfrm flipH="1" flipV="1">
              <a:off x="934720" y="986596"/>
              <a:ext cx="490710" cy="1899534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1569953" y="534476"/>
              <a:ext cx="338042" cy="2354236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289526" y="407476"/>
              <a:ext cx="91881" cy="2469549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2856228" y="534476"/>
              <a:ext cx="216992" cy="2345122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Oval 399"/>
            <p:cNvSpPr/>
            <p:nvPr/>
          </p:nvSpPr>
          <p:spPr>
            <a:xfrm>
              <a:off x="1198920" y="2658216"/>
              <a:ext cx="437440" cy="43744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3" name="Oval 402"/>
            <p:cNvSpPr/>
            <p:nvPr/>
          </p:nvSpPr>
          <p:spPr>
            <a:xfrm>
              <a:off x="1681878" y="2658216"/>
              <a:ext cx="437440" cy="43744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4" name="Oval 403"/>
            <p:cNvSpPr/>
            <p:nvPr/>
          </p:nvSpPr>
          <p:spPr>
            <a:xfrm>
              <a:off x="2163945" y="2651745"/>
              <a:ext cx="437440" cy="43744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05" name="Oval 404"/>
            <p:cNvSpPr/>
            <p:nvPr/>
          </p:nvSpPr>
          <p:spPr>
            <a:xfrm>
              <a:off x="2635780" y="2658216"/>
              <a:ext cx="437440" cy="43744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2" name="Oval 431"/>
            <p:cNvSpPr/>
            <p:nvPr/>
          </p:nvSpPr>
          <p:spPr>
            <a:xfrm>
              <a:off x="2738505" y="1754735"/>
              <a:ext cx="396000" cy="396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5" name="Oval 434"/>
            <p:cNvSpPr/>
            <p:nvPr/>
          </p:nvSpPr>
          <p:spPr>
            <a:xfrm>
              <a:off x="2140915" y="1692946"/>
              <a:ext cx="396000" cy="396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8" name="Oval 437"/>
            <p:cNvSpPr/>
            <p:nvPr/>
          </p:nvSpPr>
          <p:spPr>
            <a:xfrm>
              <a:off x="1563836" y="1749017"/>
              <a:ext cx="396000" cy="396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41" name="Oval 440"/>
            <p:cNvSpPr/>
            <p:nvPr/>
          </p:nvSpPr>
          <p:spPr>
            <a:xfrm>
              <a:off x="1000045" y="1835254"/>
              <a:ext cx="396000" cy="396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7" name="Oval 456"/>
            <p:cNvSpPr/>
            <p:nvPr/>
          </p:nvSpPr>
          <p:spPr>
            <a:xfrm>
              <a:off x="2820174" y="1034427"/>
              <a:ext cx="378000" cy="37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0" name="Oval 459"/>
            <p:cNvSpPr/>
            <p:nvPr/>
          </p:nvSpPr>
          <p:spPr>
            <a:xfrm>
              <a:off x="2131711" y="968596"/>
              <a:ext cx="378000" cy="37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3" name="Oval 462"/>
            <p:cNvSpPr/>
            <p:nvPr/>
          </p:nvSpPr>
          <p:spPr>
            <a:xfrm>
              <a:off x="1476687" y="1089980"/>
              <a:ext cx="378000" cy="37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6" name="Oval 465"/>
            <p:cNvSpPr/>
            <p:nvPr/>
          </p:nvSpPr>
          <p:spPr>
            <a:xfrm>
              <a:off x="885610" y="1307430"/>
              <a:ext cx="378000" cy="37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69" name="Oval 468"/>
            <p:cNvSpPr>
              <a:spLocks noChangeAspect="1"/>
            </p:cNvSpPr>
            <p:nvPr/>
          </p:nvSpPr>
          <p:spPr>
            <a:xfrm>
              <a:off x="2897727" y="365837"/>
              <a:ext cx="342000" cy="342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2" name="Oval 471"/>
            <p:cNvSpPr>
              <a:spLocks noChangeAspect="1"/>
            </p:cNvSpPr>
            <p:nvPr/>
          </p:nvSpPr>
          <p:spPr>
            <a:xfrm>
              <a:off x="2111048" y="232825"/>
              <a:ext cx="342000" cy="342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5" name="Oval 474"/>
            <p:cNvSpPr>
              <a:spLocks noChangeAspect="1"/>
            </p:cNvSpPr>
            <p:nvPr/>
          </p:nvSpPr>
          <p:spPr>
            <a:xfrm>
              <a:off x="1392797" y="362073"/>
              <a:ext cx="342000" cy="342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78" name="Oval 477"/>
            <p:cNvSpPr>
              <a:spLocks noChangeAspect="1"/>
            </p:cNvSpPr>
            <p:nvPr/>
          </p:nvSpPr>
          <p:spPr>
            <a:xfrm>
              <a:off x="760096" y="815596"/>
              <a:ext cx="342000" cy="342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22448" y="3412955"/>
            <a:ext cx="278181" cy="889632"/>
            <a:chOff x="3022448" y="3412955"/>
            <a:chExt cx="278181" cy="889632"/>
          </a:xfrm>
        </p:grpSpPr>
        <p:sp>
          <p:nvSpPr>
            <p:cNvPr id="225" name="Oval 224"/>
            <p:cNvSpPr/>
            <p:nvPr/>
          </p:nvSpPr>
          <p:spPr>
            <a:xfrm>
              <a:off x="3102629" y="3505120"/>
              <a:ext cx="198000" cy="198000"/>
            </a:xfrm>
            <a:prstGeom prst="ellipse">
              <a:avLst/>
            </a:prstGeom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481" name="Straight Connector 480"/>
            <p:cNvCxnSpPr/>
            <p:nvPr/>
          </p:nvCxnSpPr>
          <p:spPr>
            <a:xfrm>
              <a:off x="3022449" y="3412955"/>
              <a:ext cx="0" cy="889632"/>
            </a:xfrm>
            <a:prstGeom prst="line">
              <a:avLst/>
            </a:prstGeom>
            <a:ln w="38100">
              <a:solidFill>
                <a:srgbClr val="469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>
              <a:off x="3022448" y="3412955"/>
              <a:ext cx="188952" cy="191165"/>
            </a:xfrm>
            <a:prstGeom prst="line">
              <a:avLst/>
            </a:prstGeom>
            <a:ln w="38100">
              <a:solidFill>
                <a:srgbClr val="469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3022449" y="2247559"/>
            <a:ext cx="1930022" cy="2055029"/>
            <a:chOff x="3022449" y="2247559"/>
            <a:chExt cx="1930022" cy="2055029"/>
          </a:xfrm>
        </p:grpSpPr>
        <p:cxnSp>
          <p:nvCxnSpPr>
            <p:cNvPr id="276" name="Straight Connector 275"/>
            <p:cNvCxnSpPr/>
            <p:nvPr/>
          </p:nvCxnSpPr>
          <p:spPr>
            <a:xfrm flipH="1">
              <a:off x="3022449" y="2523322"/>
              <a:ext cx="1608864" cy="1779266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/>
          </p:nvGrpSpPr>
          <p:grpSpPr>
            <a:xfrm>
              <a:off x="3209489" y="2247559"/>
              <a:ext cx="1742982" cy="1703132"/>
              <a:chOff x="3209489" y="2247559"/>
              <a:chExt cx="1742982" cy="1703132"/>
            </a:xfrm>
          </p:grpSpPr>
          <p:sp>
            <p:nvSpPr>
              <p:cNvPr id="252" name="Oval 251"/>
              <p:cNvSpPr/>
              <p:nvPr/>
            </p:nvSpPr>
            <p:spPr>
              <a:xfrm>
                <a:off x="4454155" y="2334782"/>
                <a:ext cx="354316" cy="362696"/>
              </a:xfrm>
              <a:prstGeom prst="ellipse">
                <a:avLst/>
              </a:prstGeom>
              <a:noFill/>
              <a:ln w="38100">
                <a:solidFill>
                  <a:srgbClr val="2C515A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55" name="Oval 254"/>
              <p:cNvSpPr/>
              <p:nvPr/>
            </p:nvSpPr>
            <p:spPr>
              <a:xfrm>
                <a:off x="3971825" y="2810700"/>
                <a:ext cx="417604" cy="417604"/>
              </a:xfrm>
              <a:prstGeom prst="ellipse">
                <a:avLst/>
              </a:prstGeom>
              <a:noFill/>
              <a:ln w="38100">
                <a:solidFill>
                  <a:srgbClr val="2C515A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3316584" y="3436717"/>
                <a:ext cx="513974" cy="513974"/>
              </a:xfrm>
              <a:prstGeom prst="ellipse">
                <a:avLst/>
              </a:prstGeom>
              <a:noFill/>
              <a:ln w="38100">
                <a:solidFill>
                  <a:srgbClr val="2C515A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94" name="Straight Connector 493"/>
              <p:cNvCxnSpPr/>
              <p:nvPr/>
            </p:nvCxnSpPr>
            <p:spPr>
              <a:xfrm>
                <a:off x="3209489" y="3604120"/>
                <a:ext cx="364081" cy="89584"/>
              </a:xfrm>
              <a:prstGeom prst="line">
                <a:avLst/>
              </a:prstGeom>
              <a:ln w="38100">
                <a:solidFill>
                  <a:srgbClr val="2C515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8" name="Oval 497"/>
              <p:cNvSpPr/>
              <p:nvPr/>
            </p:nvSpPr>
            <p:spPr>
              <a:xfrm>
                <a:off x="4664471" y="2247559"/>
                <a:ext cx="288000" cy="288000"/>
              </a:xfrm>
              <a:prstGeom prst="ellips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03" name="Straight Connector 502"/>
              <p:cNvCxnSpPr/>
              <p:nvPr/>
            </p:nvCxnSpPr>
            <p:spPr>
              <a:xfrm flipH="1">
                <a:off x="4631313" y="2391559"/>
                <a:ext cx="177159" cy="131763"/>
              </a:xfrm>
              <a:prstGeom prst="line">
                <a:avLst/>
              </a:prstGeom>
              <a:ln w="38100">
                <a:solidFill>
                  <a:srgbClr val="2C515A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6" name="Straight Connector 505"/>
            <p:cNvCxnSpPr/>
            <p:nvPr/>
          </p:nvCxnSpPr>
          <p:spPr>
            <a:xfrm flipH="1">
              <a:off x="3030255" y="3604120"/>
              <a:ext cx="181145" cy="698467"/>
            </a:xfrm>
            <a:prstGeom prst="line">
              <a:avLst/>
            </a:prstGeom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094186" y="2535559"/>
            <a:ext cx="2248715" cy="2360490"/>
            <a:chOff x="1094186" y="2535559"/>
            <a:chExt cx="2248715" cy="2360490"/>
          </a:xfrm>
        </p:grpSpPr>
        <p:sp>
          <p:nvSpPr>
            <p:cNvPr id="243" name="Oval 242"/>
            <p:cNvSpPr/>
            <p:nvPr/>
          </p:nvSpPr>
          <p:spPr>
            <a:xfrm>
              <a:off x="2878448" y="3270879"/>
              <a:ext cx="288000" cy="2880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2701996" y="3982187"/>
              <a:ext cx="640905" cy="640800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1" name="Oval 390"/>
            <p:cNvSpPr/>
            <p:nvPr/>
          </p:nvSpPr>
          <p:spPr>
            <a:xfrm>
              <a:off x="1737923" y="4106015"/>
              <a:ext cx="790034" cy="790034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4" name="Oval 393"/>
            <p:cNvSpPr/>
            <p:nvPr/>
          </p:nvSpPr>
          <p:spPr>
            <a:xfrm>
              <a:off x="1283641" y="4123190"/>
              <a:ext cx="755684" cy="755684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5" name="Oval 394"/>
            <p:cNvSpPr/>
            <p:nvPr/>
          </p:nvSpPr>
          <p:spPr>
            <a:xfrm>
              <a:off x="2231584" y="4123190"/>
              <a:ext cx="755684" cy="755684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417640" y="2876937"/>
              <a:ext cx="1442785" cy="1645658"/>
              <a:chOff x="1417640" y="2876937"/>
              <a:chExt cx="1442785" cy="1645658"/>
            </a:xfrm>
          </p:grpSpPr>
          <p:cxnSp>
            <p:nvCxnSpPr>
              <p:cNvPr id="381" name="Straight Connector 380"/>
              <p:cNvCxnSpPr/>
              <p:nvPr/>
            </p:nvCxnSpPr>
            <p:spPr>
              <a:xfrm flipH="1" flipV="1">
                <a:off x="1417640" y="2876940"/>
                <a:ext cx="238979" cy="1645654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 flipH="1">
                <a:off x="2618761" y="2876937"/>
                <a:ext cx="241664" cy="1645657"/>
              </a:xfrm>
              <a:prstGeom prst="line">
                <a:avLst/>
              </a:prstGeom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 flipH="1" flipV="1">
                <a:off x="1902441" y="2876938"/>
                <a:ext cx="225364" cy="1645657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 flipV="1">
                <a:off x="2132940" y="2876937"/>
                <a:ext cx="258209" cy="1645657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 flipV="1">
                <a:off x="1656618" y="2876937"/>
                <a:ext cx="244472" cy="1645657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 flipH="1" flipV="1">
                <a:off x="2387524" y="2876937"/>
                <a:ext cx="231238" cy="1645657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6" name="Straight Connector 405"/>
              <p:cNvCxnSpPr/>
              <p:nvPr/>
            </p:nvCxnSpPr>
            <p:spPr>
              <a:xfrm flipH="1">
                <a:off x="1656618" y="4522595"/>
                <a:ext cx="962143" cy="0"/>
              </a:xfrm>
              <a:prstGeom prst="line">
                <a:avLst/>
              </a:prstGeom>
              <a:noFill/>
              <a:ln w="38100">
                <a:solidFill>
                  <a:srgbClr val="2C515A"/>
                </a:solidFill>
                <a:prstDash val="solid"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96" name="Oval 395"/>
            <p:cNvSpPr/>
            <p:nvPr/>
          </p:nvSpPr>
          <p:spPr>
            <a:xfrm>
              <a:off x="1094186" y="2550622"/>
              <a:ext cx="652637" cy="652637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7" name="Oval 396"/>
            <p:cNvSpPr/>
            <p:nvPr/>
          </p:nvSpPr>
          <p:spPr>
            <a:xfrm>
              <a:off x="1569953" y="2535559"/>
              <a:ext cx="669811" cy="669811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8" name="Oval 397"/>
            <p:cNvSpPr/>
            <p:nvPr/>
          </p:nvSpPr>
          <p:spPr>
            <a:xfrm>
              <a:off x="2054840" y="2535559"/>
              <a:ext cx="669811" cy="669811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9" name="Oval 398"/>
            <p:cNvSpPr/>
            <p:nvPr/>
          </p:nvSpPr>
          <p:spPr>
            <a:xfrm>
              <a:off x="2534107" y="2553508"/>
              <a:ext cx="652637" cy="652637"/>
            </a:xfrm>
            <a:prstGeom prst="ellipse">
              <a:avLst/>
            </a:prstGeom>
            <a:noFill/>
            <a:ln w="38100">
              <a:solidFill>
                <a:srgbClr val="2C515A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214581" y="2337576"/>
            <a:ext cx="1762916" cy="548554"/>
            <a:chOff x="1214581" y="2337576"/>
            <a:chExt cx="1762916" cy="548554"/>
          </a:xfrm>
        </p:grpSpPr>
        <p:cxnSp>
          <p:nvCxnSpPr>
            <p:cNvPr id="96" name="Straight Connector 95"/>
            <p:cNvCxnSpPr/>
            <p:nvPr/>
          </p:nvCxnSpPr>
          <p:spPr>
            <a:xfrm flipH="1">
              <a:off x="1417641" y="2876936"/>
              <a:ext cx="1436860" cy="0"/>
            </a:xfrm>
            <a:prstGeom prst="line">
              <a:avLst/>
            </a:prstGeom>
            <a:noFill/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Oval 96"/>
            <p:cNvSpPr/>
            <p:nvPr/>
          </p:nvSpPr>
          <p:spPr>
            <a:xfrm>
              <a:off x="1750223" y="2337576"/>
              <a:ext cx="182205" cy="182205"/>
            </a:xfrm>
            <a:prstGeom prst="ellipse">
              <a:avLst/>
            </a:prstGeom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8" name="Oval 97"/>
            <p:cNvSpPr/>
            <p:nvPr/>
          </p:nvSpPr>
          <p:spPr>
            <a:xfrm>
              <a:off x="2795292" y="2339888"/>
              <a:ext cx="182205" cy="182205"/>
            </a:xfrm>
            <a:prstGeom prst="ellipse">
              <a:avLst/>
            </a:prstGeom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305683" y="2433277"/>
              <a:ext cx="1580711" cy="0"/>
            </a:xfrm>
            <a:prstGeom prst="line">
              <a:avLst/>
            </a:prstGeom>
            <a:ln w="38100">
              <a:solidFill>
                <a:srgbClr val="46948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2852256" y="2433277"/>
              <a:ext cx="45471" cy="443660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1846169" y="2433277"/>
              <a:ext cx="65081" cy="437188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 flipV="1">
              <a:off x="2367788" y="2428679"/>
              <a:ext cx="494953" cy="457451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1214581" y="2341117"/>
              <a:ext cx="182205" cy="182205"/>
            </a:xfrm>
            <a:prstGeom prst="ellipse">
              <a:avLst/>
            </a:prstGeom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04" name="Straight Connector 103"/>
            <p:cNvCxnSpPr/>
            <p:nvPr/>
          </p:nvCxnSpPr>
          <p:spPr>
            <a:xfrm flipH="1">
              <a:off x="1420505" y="2437722"/>
              <a:ext cx="415504" cy="432742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1313451" y="2439749"/>
              <a:ext cx="105817" cy="424363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2276686" y="2341923"/>
              <a:ext cx="182205" cy="182205"/>
            </a:xfrm>
            <a:prstGeom prst="ellipse">
              <a:avLst/>
            </a:prstGeom>
            <a:ln w="38100">
              <a:solidFill>
                <a:srgbClr val="469481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H="1">
              <a:off x="1903560" y="2444709"/>
              <a:ext cx="454417" cy="429065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2363800" y="2444709"/>
              <a:ext cx="17607" cy="432227"/>
            </a:xfrm>
            <a:prstGeom prst="line">
              <a:avLst/>
            </a:prstGeom>
            <a:ln w="38100">
              <a:solidFill>
                <a:srgbClr val="469481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309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r="12384" b="3589"/>
          <a:stretch/>
        </p:blipFill>
        <p:spPr>
          <a:xfrm>
            <a:off x="4499413" y="1468076"/>
            <a:ext cx="3641286" cy="4588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r="14161" b="1596"/>
          <a:stretch/>
        </p:blipFill>
        <p:spPr>
          <a:xfrm>
            <a:off x="8140699" y="1529869"/>
            <a:ext cx="3497167" cy="48778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9" t="-6009" r="9678" b="6009"/>
          <a:stretch/>
        </p:blipFill>
        <p:spPr>
          <a:xfrm>
            <a:off x="626734" y="980899"/>
            <a:ext cx="3895840" cy="50998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6733" y="1637270"/>
            <a:ext cx="11056581" cy="4096265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9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2414708" y="953442"/>
            <a:ext cx="6671326" cy="4764442"/>
            <a:chOff x="3103645" y="711155"/>
            <a:chExt cx="7119824" cy="5084745"/>
          </a:xfrm>
        </p:grpSpPr>
        <p:grpSp>
          <p:nvGrpSpPr>
            <p:cNvPr id="4" name="Group 3"/>
            <p:cNvGrpSpPr/>
            <p:nvPr/>
          </p:nvGrpSpPr>
          <p:grpSpPr>
            <a:xfrm rot="5400000">
              <a:off x="8023586" y="711155"/>
              <a:ext cx="384044" cy="384044"/>
              <a:chOff x="2184400" y="1818640"/>
              <a:chExt cx="426720" cy="42672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" name="Straight Connector 7"/>
                <p:cNvCxnSpPr>
                  <a:stCxn id="7" idx="0"/>
                  <a:endCxn id="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>
                  <a:stCxn id="7" idx="2"/>
                  <a:endCxn id="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Oval 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rot="5400000">
              <a:off x="7580597" y="886430"/>
              <a:ext cx="455139" cy="455140"/>
              <a:chOff x="2184400" y="1818640"/>
              <a:chExt cx="426720" cy="42672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" name="Oval 1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" name="Straight Connector 13"/>
                <p:cNvCxnSpPr>
                  <a:stCxn id="13" idx="0"/>
                  <a:endCxn id="1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stCxn id="13" idx="2"/>
                  <a:endCxn id="1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Oval 1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5400000">
              <a:off x="7155245" y="1097573"/>
              <a:ext cx="481067" cy="481067"/>
              <a:chOff x="2184400" y="1818640"/>
              <a:chExt cx="426720" cy="42672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0" name="Straight Connector 19"/>
                <p:cNvCxnSpPr>
                  <a:stCxn id="19" idx="0"/>
                  <a:endCxn id="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>
                  <a:stCxn id="19" idx="2"/>
                  <a:endCxn id="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5400000">
              <a:off x="6389707" y="1401510"/>
              <a:ext cx="666898" cy="666898"/>
              <a:chOff x="2184400" y="1818640"/>
              <a:chExt cx="426720" cy="426720"/>
            </a:xfrm>
          </p:grpSpPr>
          <p:grpSp>
            <p:nvGrpSpPr>
              <p:cNvPr id="23" name="Group 2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5" name="Oval 2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6" name="Straight Connector 25"/>
                <p:cNvCxnSpPr>
                  <a:stCxn id="25" idx="0"/>
                  <a:endCxn id="2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>
                  <a:stCxn id="25" idx="2"/>
                  <a:endCxn id="2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Oval 2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5400000">
              <a:off x="6803713" y="1901047"/>
              <a:ext cx="708644" cy="708644"/>
              <a:chOff x="2184400" y="1818640"/>
              <a:chExt cx="426720" cy="42672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1" name="Oval 3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2" name="Straight Connector 31"/>
                <p:cNvCxnSpPr>
                  <a:stCxn id="31" idx="0"/>
                  <a:endCxn id="3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>
                  <a:stCxn id="31" idx="2"/>
                  <a:endCxn id="3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 rot="5400000">
              <a:off x="9019540" y="1269834"/>
              <a:ext cx="424811" cy="424812"/>
              <a:chOff x="2184400" y="1818640"/>
              <a:chExt cx="426720" cy="42672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38" name="Straight Connector 37"/>
                <p:cNvCxnSpPr>
                  <a:stCxn id="37" idx="0"/>
                  <a:endCxn id="3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stCxn id="37" idx="2"/>
                  <a:endCxn id="3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Oval 3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 rot="5400000">
              <a:off x="7101362" y="2332106"/>
              <a:ext cx="760347" cy="760348"/>
              <a:chOff x="2184400" y="1818640"/>
              <a:chExt cx="426720" cy="42672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3" name="Oval 4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44" name="Straight Connector 43"/>
                <p:cNvCxnSpPr>
                  <a:stCxn id="43" idx="0"/>
                  <a:endCxn id="4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>
                  <a:stCxn id="43" idx="2"/>
                  <a:endCxn id="4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Oval 4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5400000">
              <a:off x="7165541" y="2871007"/>
              <a:ext cx="742033" cy="742033"/>
              <a:chOff x="2184400" y="1818640"/>
              <a:chExt cx="426720" cy="426720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0" name="Straight Connector 49"/>
                <p:cNvCxnSpPr>
                  <a:stCxn id="49" idx="0"/>
                  <a:endCxn id="4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stCxn id="49" idx="2"/>
                  <a:endCxn id="4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Oval 4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5400000">
              <a:off x="7707139" y="1594246"/>
              <a:ext cx="559674" cy="559674"/>
              <a:chOff x="2184400" y="1818640"/>
              <a:chExt cx="426720" cy="426720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6" name="Straight Connector 55"/>
                <p:cNvCxnSpPr>
                  <a:stCxn id="55" idx="0"/>
                  <a:endCxn id="5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5" idx="2"/>
                  <a:endCxn id="5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Oval 5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 rot="5400000">
              <a:off x="8540941" y="1419642"/>
              <a:ext cx="429485" cy="429485"/>
              <a:chOff x="2184400" y="1818640"/>
              <a:chExt cx="426720" cy="426720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2" name="Straight Connector 61"/>
                <p:cNvCxnSpPr>
                  <a:stCxn id="61" idx="0"/>
                  <a:endCxn id="6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stCxn id="61" idx="2"/>
                  <a:endCxn id="6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Oval 5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 rot="5400000">
              <a:off x="8230115" y="2276927"/>
              <a:ext cx="576627" cy="576627"/>
              <a:chOff x="2184400" y="1818640"/>
              <a:chExt cx="426720" cy="42672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8" name="Straight Connector 67"/>
                <p:cNvCxnSpPr>
                  <a:stCxn id="67" idx="0"/>
                  <a:endCxn id="6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>
                  <a:stCxn id="67" idx="2"/>
                  <a:endCxn id="6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Oval 6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5400000">
              <a:off x="9635078" y="2157112"/>
              <a:ext cx="437717" cy="437717"/>
              <a:chOff x="2184400" y="1818640"/>
              <a:chExt cx="426720" cy="42672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3" name="Oval 7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74" name="Straight Connector 73"/>
                <p:cNvCxnSpPr>
                  <a:stCxn id="73" idx="0"/>
                  <a:endCxn id="7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>
                  <a:stCxn id="73" idx="2"/>
                  <a:endCxn id="7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Oval 7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 rot="5400000">
              <a:off x="8269672" y="3163426"/>
              <a:ext cx="549866" cy="549866"/>
              <a:chOff x="2184400" y="1818640"/>
              <a:chExt cx="426720" cy="426720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79" name="Oval 7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0" name="Straight Connector 79"/>
                <p:cNvCxnSpPr>
                  <a:stCxn id="79" idx="0"/>
                  <a:endCxn id="7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stCxn id="79" idx="2"/>
                  <a:endCxn id="7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Oval 7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 rot="5400000">
              <a:off x="9413101" y="3326950"/>
              <a:ext cx="436972" cy="436973"/>
              <a:chOff x="2184400" y="1818640"/>
              <a:chExt cx="426720" cy="42672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85" name="Oval 8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86" name="Straight Connector 85"/>
                <p:cNvCxnSpPr>
                  <a:stCxn id="85" idx="0"/>
                  <a:endCxn id="8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>
                  <a:stCxn id="85" idx="2"/>
                  <a:endCxn id="8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Oval 8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 rot="5400000">
              <a:off x="8930711" y="2255369"/>
              <a:ext cx="456912" cy="456913"/>
              <a:chOff x="2184400" y="1818640"/>
              <a:chExt cx="426720" cy="426720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1" name="Oval 9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2" name="Straight Connector 91"/>
                <p:cNvCxnSpPr>
                  <a:stCxn id="91" idx="0"/>
                  <a:endCxn id="9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>
                  <a:stCxn id="91" idx="2"/>
                  <a:endCxn id="9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rot="5400000">
              <a:off x="8843048" y="3267752"/>
              <a:ext cx="465145" cy="465146"/>
              <a:chOff x="2184400" y="1818640"/>
              <a:chExt cx="426720" cy="426720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97" name="Oval 9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98" name="Straight Connector 97"/>
                <p:cNvCxnSpPr>
                  <a:stCxn id="97" idx="0"/>
                  <a:endCxn id="9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>
                  <a:stCxn id="97" idx="2"/>
                  <a:endCxn id="9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Oval 9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 rot="5400000">
              <a:off x="7566215" y="5405120"/>
              <a:ext cx="390780" cy="390780"/>
              <a:chOff x="2184400" y="1818640"/>
              <a:chExt cx="426720" cy="426720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3" name="Oval 10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04" name="Straight Connector 103"/>
                <p:cNvCxnSpPr>
                  <a:stCxn id="103" idx="0"/>
                  <a:endCxn id="10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>
                  <a:stCxn id="103" idx="2"/>
                  <a:endCxn id="10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Oval 10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 rot="5400000">
              <a:off x="6871216" y="4750150"/>
              <a:ext cx="562718" cy="562718"/>
              <a:chOff x="2184400" y="1818640"/>
              <a:chExt cx="426720" cy="426720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09" name="Oval 1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0" name="Straight Connector 109"/>
                <p:cNvCxnSpPr>
                  <a:stCxn id="109" idx="0"/>
                  <a:endCxn id="1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>
                  <a:stCxn id="109" idx="2"/>
                  <a:endCxn id="1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8" name="Oval 1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984544" y="3912073"/>
              <a:ext cx="974645" cy="974647"/>
              <a:chOff x="2184400" y="1818640"/>
              <a:chExt cx="426720" cy="426720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15" name="Oval 11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16" name="Straight Connector 115"/>
                <p:cNvCxnSpPr>
                  <a:stCxn id="115" idx="0"/>
                  <a:endCxn id="11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>
                  <a:stCxn id="115" idx="2"/>
                  <a:endCxn id="11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 rot="5400000">
              <a:off x="4947005" y="3034300"/>
              <a:ext cx="1341456" cy="1341457"/>
              <a:chOff x="2184400" y="1818640"/>
              <a:chExt cx="426720" cy="426720"/>
            </a:xfrm>
          </p:grpSpPr>
          <p:grpSp>
            <p:nvGrpSpPr>
              <p:cNvPr id="119" name="Group 11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1" name="Oval 12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2" name="Straight Connector 121"/>
                <p:cNvCxnSpPr>
                  <a:stCxn id="121" idx="0"/>
                  <a:endCxn id="12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>
                  <a:stCxn id="121" idx="2"/>
                  <a:endCxn id="12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0" name="Oval 11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 rot="5400000">
              <a:off x="4725459" y="2027359"/>
              <a:ext cx="1025112" cy="1025112"/>
              <a:chOff x="2184400" y="1818640"/>
              <a:chExt cx="426720" cy="426720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7" name="Oval 126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8" name="Straight Connector 127"/>
                <p:cNvCxnSpPr>
                  <a:stCxn id="127" idx="0"/>
                  <a:endCxn id="127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>
                  <a:stCxn id="127" idx="2"/>
                  <a:endCxn id="127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Oval 125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 rot="5400000">
              <a:off x="4863139" y="2787292"/>
              <a:ext cx="783647" cy="783647"/>
              <a:chOff x="2184400" y="1818640"/>
              <a:chExt cx="426720" cy="426720"/>
            </a:xfrm>
          </p:grpSpPr>
          <p:grpSp>
            <p:nvGrpSpPr>
              <p:cNvPr id="131" name="Group 130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3" name="Oval 132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4" name="Straight Connector 133"/>
                <p:cNvCxnSpPr>
                  <a:stCxn id="133" idx="0"/>
                  <a:endCxn id="133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>
                  <a:stCxn id="133" idx="2"/>
                  <a:endCxn id="133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Oval 131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 rot="5400000">
              <a:off x="3103645" y="2453923"/>
              <a:ext cx="897592" cy="897592"/>
              <a:chOff x="2184400" y="1818640"/>
              <a:chExt cx="426720" cy="426720"/>
            </a:xfrm>
          </p:grpSpPr>
          <p:grpSp>
            <p:nvGrpSpPr>
              <p:cNvPr id="137" name="Group 13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0" name="Straight Connector 139"/>
                <p:cNvCxnSpPr>
                  <a:stCxn id="139" idx="0"/>
                  <a:endCxn id="13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>
                  <a:stCxn id="139" idx="2"/>
                  <a:endCxn id="13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8" name="Oval 13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 rot="5400000">
              <a:off x="3114335" y="3201975"/>
              <a:ext cx="856793" cy="856794"/>
              <a:chOff x="2184400" y="1818640"/>
              <a:chExt cx="426720" cy="426720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6" name="Straight Connector 145"/>
                <p:cNvCxnSpPr>
                  <a:stCxn id="145" idx="0"/>
                  <a:endCxn id="145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>
                  <a:stCxn id="145" idx="2"/>
                  <a:endCxn id="145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Oval 143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 rot="5400000">
              <a:off x="4027528" y="3246607"/>
              <a:ext cx="840901" cy="840901"/>
              <a:chOff x="2184400" y="1818640"/>
              <a:chExt cx="426720" cy="426720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51" name="Oval 150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52" name="Straight Connector 151"/>
                <p:cNvCxnSpPr>
                  <a:stCxn id="151" idx="0"/>
                  <a:endCxn id="151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>
                  <a:stCxn id="151" idx="2"/>
                  <a:endCxn id="151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0" name="Oval 149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154" name="Straight Connector 153"/>
            <p:cNvCxnSpPr>
              <a:stCxn id="126" idx="1"/>
              <a:endCxn id="24" idx="5"/>
            </p:cNvCxnSpPr>
            <p:nvPr/>
          </p:nvCxnSpPr>
          <p:spPr>
            <a:xfrm flipV="1">
              <a:off x="5276848" y="1760220"/>
              <a:ext cx="1421047" cy="74086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26" idx="0"/>
              <a:endCxn id="30" idx="4"/>
            </p:cNvCxnSpPr>
            <p:nvPr/>
          </p:nvCxnSpPr>
          <p:spPr>
            <a:xfrm flipV="1">
              <a:off x="5292932" y="2255368"/>
              <a:ext cx="1827142" cy="2845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132" idx="0"/>
              <a:endCxn id="30" idx="4"/>
            </p:cNvCxnSpPr>
            <p:nvPr/>
          </p:nvCxnSpPr>
          <p:spPr>
            <a:xfrm flipV="1">
              <a:off x="5296943" y="2255368"/>
              <a:ext cx="1823131" cy="9237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2" idx="0"/>
              <a:endCxn id="42" idx="4"/>
            </p:cNvCxnSpPr>
            <p:nvPr/>
          </p:nvCxnSpPr>
          <p:spPr>
            <a:xfrm flipV="1">
              <a:off x="5296943" y="2712279"/>
              <a:ext cx="2143861" cy="4668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20" idx="0"/>
              <a:endCxn id="42" idx="4"/>
            </p:cNvCxnSpPr>
            <p:nvPr/>
          </p:nvCxnSpPr>
          <p:spPr>
            <a:xfrm flipV="1">
              <a:off x="5689596" y="2712279"/>
              <a:ext cx="1751208" cy="99274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120" idx="0"/>
              <a:endCxn id="48" idx="4"/>
            </p:cNvCxnSpPr>
            <p:nvPr/>
          </p:nvCxnSpPr>
          <p:spPr>
            <a:xfrm flipV="1">
              <a:off x="5689596" y="3242023"/>
              <a:ext cx="1807211" cy="463004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30" idx="3"/>
              <a:endCxn id="24" idx="7"/>
            </p:cNvCxnSpPr>
            <p:nvPr/>
          </p:nvCxnSpPr>
          <p:spPr>
            <a:xfrm flipH="1" flipV="1">
              <a:off x="6748419" y="1760220"/>
              <a:ext cx="382774" cy="46830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42" idx="2"/>
              <a:endCxn id="30" idx="6"/>
            </p:cNvCxnSpPr>
            <p:nvPr/>
          </p:nvCxnSpPr>
          <p:spPr>
            <a:xfrm flipH="1" flipV="1">
              <a:off x="7158036" y="2293330"/>
              <a:ext cx="323500" cy="378217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>
              <a:stCxn id="48" idx="2"/>
              <a:endCxn id="42" idx="6"/>
            </p:cNvCxnSpPr>
            <p:nvPr/>
          </p:nvCxnSpPr>
          <p:spPr>
            <a:xfrm flipH="1" flipV="1">
              <a:off x="7481536" y="2753011"/>
              <a:ext cx="55022" cy="44926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32" idx="7"/>
              <a:endCxn id="120" idx="2"/>
            </p:cNvCxnSpPr>
            <p:nvPr/>
          </p:nvCxnSpPr>
          <p:spPr>
            <a:xfrm>
              <a:off x="5284647" y="3208798"/>
              <a:ext cx="333087" cy="424367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32" idx="2"/>
              <a:endCxn id="126" idx="6"/>
            </p:cNvCxnSpPr>
            <p:nvPr/>
          </p:nvCxnSpPr>
          <p:spPr>
            <a:xfrm flipH="1" flipV="1">
              <a:off x="5238016" y="2594829"/>
              <a:ext cx="16947" cy="54230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stCxn id="138" idx="0"/>
              <a:endCxn id="208" idx="0"/>
            </p:cNvCxnSpPr>
            <p:nvPr/>
          </p:nvCxnSpPr>
          <p:spPr>
            <a:xfrm flipV="1">
              <a:off x="3600526" y="2809210"/>
              <a:ext cx="788998" cy="9350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38" idx="2"/>
              <a:endCxn id="144" idx="2"/>
            </p:cNvCxnSpPr>
            <p:nvPr/>
          </p:nvCxnSpPr>
          <p:spPr>
            <a:xfrm flipH="1">
              <a:off x="3542732" y="2854634"/>
              <a:ext cx="9710" cy="729838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150" idx="4"/>
              <a:endCxn id="144" idx="0"/>
            </p:cNvCxnSpPr>
            <p:nvPr/>
          </p:nvCxnSpPr>
          <p:spPr>
            <a:xfrm flipH="1" flipV="1">
              <a:off x="3588631" y="3630371"/>
              <a:ext cx="814301" cy="3668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50" idx="0"/>
              <a:endCxn id="120" idx="4"/>
            </p:cNvCxnSpPr>
            <p:nvPr/>
          </p:nvCxnSpPr>
          <p:spPr>
            <a:xfrm>
              <a:off x="4493027" y="3667057"/>
              <a:ext cx="1052845" cy="3797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6" idx="4"/>
              <a:endCxn id="12" idx="1"/>
            </p:cNvCxnSpPr>
            <p:nvPr/>
          </p:nvCxnSpPr>
          <p:spPr>
            <a:xfrm flipH="1">
              <a:off x="7825408" y="903177"/>
              <a:ext cx="369627" cy="19358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2" idx="4"/>
              <a:endCxn id="18" idx="0"/>
            </p:cNvCxnSpPr>
            <p:nvPr/>
          </p:nvCxnSpPr>
          <p:spPr>
            <a:xfrm flipH="1">
              <a:off x="7421550" y="1114000"/>
              <a:ext cx="362235" cy="224106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24" idx="1"/>
              <a:endCxn id="18" idx="5"/>
            </p:cNvCxnSpPr>
            <p:nvPr/>
          </p:nvCxnSpPr>
          <p:spPr>
            <a:xfrm flipV="1">
              <a:off x="6748419" y="1356329"/>
              <a:ext cx="629137" cy="353367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36" idx="4"/>
              <a:endCxn id="60" idx="1"/>
            </p:cNvCxnSpPr>
            <p:nvPr/>
          </p:nvCxnSpPr>
          <p:spPr>
            <a:xfrm flipH="1">
              <a:off x="8771952" y="1482240"/>
              <a:ext cx="437237" cy="13587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60" idx="4"/>
              <a:endCxn id="54" idx="0"/>
            </p:cNvCxnSpPr>
            <p:nvPr/>
          </p:nvCxnSpPr>
          <p:spPr>
            <a:xfrm flipH="1">
              <a:off x="8016959" y="1634384"/>
              <a:ext cx="715717" cy="23969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30" idx="0"/>
              <a:endCxn id="54" idx="4"/>
            </p:cNvCxnSpPr>
            <p:nvPr/>
          </p:nvCxnSpPr>
          <p:spPr>
            <a:xfrm flipV="1">
              <a:off x="7195998" y="1874082"/>
              <a:ext cx="760997" cy="381286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72" idx="5"/>
              <a:endCxn id="90" idx="0"/>
            </p:cNvCxnSpPr>
            <p:nvPr/>
          </p:nvCxnSpPr>
          <p:spPr>
            <a:xfrm flipH="1">
              <a:off x="9183645" y="2392550"/>
              <a:ext cx="653711" cy="9127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90" idx="4"/>
              <a:endCxn id="66" idx="0"/>
            </p:cNvCxnSpPr>
            <p:nvPr/>
          </p:nvCxnSpPr>
          <p:spPr>
            <a:xfrm flipH="1">
              <a:off x="8549319" y="2483825"/>
              <a:ext cx="585372" cy="8141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66" idx="4"/>
              <a:endCxn id="42" idx="0"/>
            </p:cNvCxnSpPr>
            <p:nvPr/>
          </p:nvCxnSpPr>
          <p:spPr>
            <a:xfrm flipH="1">
              <a:off x="7522268" y="2565240"/>
              <a:ext cx="965271" cy="147039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>
              <a:stCxn id="84" idx="4"/>
              <a:endCxn id="96" idx="0"/>
            </p:cNvCxnSpPr>
            <p:nvPr/>
          </p:nvCxnSpPr>
          <p:spPr>
            <a:xfrm flipH="1" flipV="1">
              <a:off x="9100539" y="3500324"/>
              <a:ext cx="507640" cy="45113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96" idx="4"/>
              <a:endCxn id="78" idx="0"/>
            </p:cNvCxnSpPr>
            <p:nvPr/>
          </p:nvCxnSpPr>
          <p:spPr>
            <a:xfrm flipH="1" flipV="1">
              <a:off x="8574062" y="3438359"/>
              <a:ext cx="476641" cy="6196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78" idx="4"/>
              <a:endCxn id="48" idx="0"/>
            </p:cNvCxnSpPr>
            <p:nvPr/>
          </p:nvCxnSpPr>
          <p:spPr>
            <a:xfrm flipH="1" flipV="1">
              <a:off x="7576309" y="3242023"/>
              <a:ext cx="938840" cy="196336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20" idx="7"/>
              <a:endCxn id="114" idx="3"/>
            </p:cNvCxnSpPr>
            <p:nvPr/>
          </p:nvCxnSpPr>
          <p:spPr>
            <a:xfrm>
              <a:off x="5668548" y="3755841"/>
              <a:ext cx="766401" cy="606635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>
              <a:stCxn id="108" idx="3"/>
              <a:endCxn id="114" idx="7"/>
            </p:cNvCxnSpPr>
            <p:nvPr/>
          </p:nvCxnSpPr>
          <p:spPr>
            <a:xfrm flipH="1" flipV="1">
              <a:off x="6508787" y="4436314"/>
              <a:ext cx="622473" cy="573878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102" idx="3"/>
              <a:endCxn id="108" idx="7"/>
            </p:cNvCxnSpPr>
            <p:nvPr/>
          </p:nvCxnSpPr>
          <p:spPr>
            <a:xfrm flipH="1" flipV="1">
              <a:off x="7173892" y="5052824"/>
              <a:ext cx="572910" cy="532882"/>
            </a:xfrm>
            <a:prstGeom prst="lin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" name="Group 205"/>
            <p:cNvGrpSpPr/>
            <p:nvPr/>
          </p:nvGrpSpPr>
          <p:grpSpPr>
            <a:xfrm rot="5400000">
              <a:off x="3924025" y="2388760"/>
              <a:ext cx="840901" cy="840901"/>
              <a:chOff x="2184400" y="1818640"/>
              <a:chExt cx="426720" cy="426720"/>
            </a:xfrm>
          </p:grpSpPr>
          <p:grpSp>
            <p:nvGrpSpPr>
              <p:cNvPr id="207" name="Group 206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209" name="Oval 208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10" name="Straight Connector 209"/>
                <p:cNvCxnSpPr>
                  <a:stCxn id="209" idx="0"/>
                  <a:endCxn id="20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>
                  <a:stCxn id="209" idx="2"/>
                  <a:endCxn id="20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8" name="Oval 207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cxnSp>
          <p:nvCxnSpPr>
            <p:cNvPr id="214" name="Straight Connector 213"/>
            <p:cNvCxnSpPr>
              <a:stCxn id="126" idx="4"/>
              <a:endCxn id="208" idx="0"/>
            </p:cNvCxnSpPr>
            <p:nvPr/>
          </p:nvCxnSpPr>
          <p:spPr>
            <a:xfrm flipH="1">
              <a:off x="4389524" y="2539914"/>
              <a:ext cx="793577" cy="26929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132" idx="4"/>
            </p:cNvCxnSpPr>
            <p:nvPr/>
          </p:nvCxnSpPr>
          <p:spPr>
            <a:xfrm flipH="1" flipV="1">
              <a:off x="4382221" y="2835105"/>
              <a:ext cx="830762" cy="34400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132" idx="4"/>
              <a:endCxn id="150" idx="1"/>
            </p:cNvCxnSpPr>
            <p:nvPr/>
          </p:nvCxnSpPr>
          <p:spPr>
            <a:xfrm flipH="1">
              <a:off x="4479833" y="3179114"/>
              <a:ext cx="733150" cy="456089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144" idx="1"/>
              <a:endCxn id="208" idx="5"/>
            </p:cNvCxnSpPr>
            <p:nvPr/>
          </p:nvCxnSpPr>
          <p:spPr>
            <a:xfrm flipV="1">
              <a:off x="3575188" y="2841063"/>
              <a:ext cx="737435" cy="756852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150" idx="3"/>
              <a:endCxn id="208" idx="6"/>
            </p:cNvCxnSpPr>
            <p:nvPr/>
          </p:nvCxnSpPr>
          <p:spPr>
            <a:xfrm flipH="1" flipV="1">
              <a:off x="4344476" y="2854257"/>
              <a:ext cx="71650" cy="780946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4" name="Group 233"/>
            <p:cNvGrpSpPr/>
            <p:nvPr/>
          </p:nvGrpSpPr>
          <p:grpSpPr>
            <a:xfrm>
              <a:off x="9075620" y="132229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2" name="Rounded Rectangle 23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5</a:t>
                </a:r>
                <a:endParaRPr lang="fr-CH" sz="1400" b="1" dirty="0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627375" y="948307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36" name="Rounded Rectangle 23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2</a:t>
                </a:r>
                <a:endParaRPr lang="fr-CH" sz="1400" b="1" dirty="0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7255241" y="899219"/>
              <a:ext cx="1266841" cy="597613"/>
              <a:chOff x="743762" y="771124"/>
              <a:chExt cx="1266841" cy="597613"/>
            </a:xfrm>
            <a:solidFill>
              <a:schemeClr val="bg1">
                <a:alpha val="29000"/>
              </a:schemeClr>
            </a:solidFill>
          </p:grpSpPr>
          <p:sp>
            <p:nvSpPr>
              <p:cNvPr id="239" name="Rounded Rectangle 23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743762" y="1060960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3</a:t>
                </a:r>
                <a:endParaRPr lang="fr-CH" sz="1400" b="1" dirty="0"/>
              </a:p>
            </p:txBody>
          </p:sp>
        </p:grpSp>
        <p:grpSp>
          <p:nvGrpSpPr>
            <p:cNvPr id="241" name="Group 240"/>
            <p:cNvGrpSpPr/>
            <p:nvPr/>
          </p:nvGrpSpPr>
          <p:grpSpPr>
            <a:xfrm>
              <a:off x="6531037" y="1549895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2" name="Rounded Rectangle 24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4</a:t>
                </a:r>
                <a:endParaRPr lang="fr-CH" sz="1400" b="1" dirty="0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825408" y="172704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5" name="Rounded Rectangle 24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7</a:t>
                </a:r>
                <a:endParaRPr lang="fr-CH" sz="1400" b="1" dirty="0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8579929" y="1469048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48" name="Rounded Rectangle 24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6</a:t>
                </a:r>
                <a:endParaRPr lang="fr-CH" sz="1400" b="1" dirty="0"/>
              </a:p>
            </p:txBody>
          </p:sp>
        </p:grpSp>
        <p:grpSp>
          <p:nvGrpSpPr>
            <p:cNvPr id="250" name="Group 249"/>
            <p:cNvGrpSpPr/>
            <p:nvPr/>
          </p:nvGrpSpPr>
          <p:grpSpPr>
            <a:xfrm>
              <a:off x="8053452" y="746819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1" name="Rounded Rectangle 25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</a:t>
                </a:r>
                <a:endParaRPr lang="fr-CH" sz="1400" b="1" dirty="0"/>
              </a:p>
            </p:txBody>
          </p:sp>
        </p:grpSp>
        <p:grpSp>
          <p:nvGrpSpPr>
            <p:cNvPr id="253" name="Group 252"/>
            <p:cNvGrpSpPr/>
            <p:nvPr/>
          </p:nvGrpSpPr>
          <p:grpSpPr>
            <a:xfrm>
              <a:off x="6981375" y="208733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4" name="Rounded Rectangle 25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5" name="TextBox 254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8</a:t>
                </a:r>
                <a:endParaRPr lang="fr-CH" sz="1400" b="1" dirty="0"/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9702859" y="2218120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57" name="Rounded Rectangle 25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8" name="TextBox 25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9</a:t>
                </a:r>
                <a:endParaRPr lang="fr-CH" sz="1400" b="1" dirty="0"/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8977705" y="2320627"/>
              <a:ext cx="489559" cy="331063"/>
              <a:chOff x="1694373" y="756291"/>
              <a:chExt cx="489559" cy="331063"/>
            </a:xfrm>
            <a:solidFill>
              <a:schemeClr val="bg1">
                <a:alpha val="29000"/>
              </a:schemeClr>
            </a:solidFill>
          </p:grpSpPr>
          <p:sp>
            <p:nvSpPr>
              <p:cNvPr id="260" name="Rounded Rectangle 259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1" name="TextBox 260"/>
              <p:cNvSpPr txBox="1"/>
              <p:nvPr/>
            </p:nvSpPr>
            <p:spPr>
              <a:xfrm>
                <a:off x="1698502" y="756291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10</a:t>
                </a:r>
                <a:endParaRPr lang="fr-CH" sz="1400" b="1" dirty="0"/>
              </a:p>
            </p:txBody>
          </p:sp>
        </p:grpSp>
        <p:grpSp>
          <p:nvGrpSpPr>
            <p:cNvPr id="262" name="Group 261"/>
            <p:cNvGrpSpPr/>
            <p:nvPr/>
          </p:nvGrpSpPr>
          <p:grpSpPr>
            <a:xfrm>
              <a:off x="8306421" y="240195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63" name="Rounded Rectangle 262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4" name="TextBox 263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11</a:t>
                </a:r>
                <a:endParaRPr lang="fr-CH" sz="1400" b="1" dirty="0"/>
              </a:p>
            </p:txBody>
          </p:sp>
        </p:grpSp>
        <p:grpSp>
          <p:nvGrpSpPr>
            <p:cNvPr id="265" name="Group 264"/>
            <p:cNvGrpSpPr/>
            <p:nvPr/>
          </p:nvGrpSpPr>
          <p:grpSpPr>
            <a:xfrm>
              <a:off x="8321395" y="328627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66" name="Rounded Rectangle 265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7" name="TextBox 266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15</a:t>
                </a:r>
                <a:endParaRPr lang="fr-CH" sz="1400" b="1" dirty="0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7260634" y="254975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69" name="Rounded Rectangle 268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12</a:t>
                </a:r>
                <a:endParaRPr lang="fr-CH" sz="1400" b="1" dirty="0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9407954" y="33873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2" name="Rounded Rectangle 271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3" name="TextBox 272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13</a:t>
                </a:r>
                <a:endParaRPr lang="fr-CH" sz="1400" b="1" dirty="0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8857674" y="3332484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5" name="Rounded Rectangle 274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6" name="TextBox 275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14</a:t>
                </a:r>
                <a:endParaRPr lang="fr-CH" sz="1400" b="1" dirty="0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7320904" y="3088321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78" name="Rounded Rectangle 277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16</a:t>
                </a:r>
                <a:endParaRPr lang="fr-CH" sz="1400" b="1" dirty="0"/>
              </a:p>
            </p:txBody>
          </p:sp>
        </p:grpSp>
        <p:grpSp>
          <p:nvGrpSpPr>
            <p:cNvPr id="280" name="Group 279"/>
            <p:cNvGrpSpPr/>
            <p:nvPr/>
          </p:nvGrpSpPr>
          <p:grpSpPr>
            <a:xfrm>
              <a:off x="7544340" y="543499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81" name="Rounded Rectangle 280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17</a:t>
                </a:r>
                <a:endParaRPr lang="fr-CH" sz="1400" b="1" dirty="0"/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6940501" y="4873163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84" name="Rounded Rectangle 283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18</a:t>
                </a:r>
                <a:endParaRPr lang="fr-CH" sz="1400" b="1" dirty="0"/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6260679" y="4250660"/>
              <a:ext cx="520610" cy="316230"/>
              <a:chOff x="1694373" y="771124"/>
              <a:chExt cx="520610" cy="316230"/>
            </a:xfrm>
            <a:solidFill>
              <a:schemeClr val="bg1">
                <a:alpha val="29000"/>
              </a:schemeClr>
            </a:solidFill>
          </p:grpSpPr>
          <p:sp>
            <p:nvSpPr>
              <p:cNvPr id="287" name="Rounded Rectangle 286"/>
              <p:cNvSpPr/>
              <p:nvPr/>
            </p:nvSpPr>
            <p:spPr>
              <a:xfrm>
                <a:off x="1694373" y="771124"/>
                <a:ext cx="316230" cy="3162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8" name="TextBox 287"/>
              <p:cNvSpPr txBox="1"/>
              <p:nvPr/>
            </p:nvSpPr>
            <p:spPr>
              <a:xfrm>
                <a:off x="1729553" y="773593"/>
                <a:ext cx="48543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19</a:t>
                </a:r>
                <a:endParaRPr lang="fr-CH" sz="1400" b="1" dirty="0"/>
              </a:p>
            </p:txBody>
          </p:sp>
        </p:grpSp>
        <p:sp>
          <p:nvSpPr>
            <p:cNvPr id="289" name="TextBox 288"/>
            <p:cNvSpPr txBox="1"/>
            <p:nvPr/>
          </p:nvSpPr>
          <p:spPr>
            <a:xfrm>
              <a:off x="5427124" y="3549452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20</a:t>
              </a:r>
              <a:endParaRPr lang="fr-CH" sz="1400" b="1" dirty="0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5046460" y="236503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21</a:t>
              </a:r>
              <a:endParaRPr lang="fr-CH" sz="1400" b="1" dirty="0"/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5065979" y="3004236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22</a:t>
              </a:r>
              <a:endParaRPr lang="fr-CH" sz="1400" b="1" dirty="0"/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4157469" y="2655322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23</a:t>
              </a:r>
              <a:endParaRPr lang="fr-CH" sz="1400" b="1" dirty="0"/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265123" y="3494675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24</a:t>
              </a:r>
              <a:endParaRPr lang="fr-CH" sz="1400" b="1" dirty="0"/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3385423" y="2744694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25</a:t>
              </a:r>
              <a:endParaRPr lang="fr-CH" sz="1400" b="1" dirty="0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3380403" y="3457597"/>
              <a:ext cx="485430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26</a:t>
              </a:r>
              <a:endParaRPr lang="fr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96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92273" y="4118531"/>
            <a:ext cx="775706" cy="775706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506383"/>
            <a:ext cx="483573" cy="406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80125" y="4547937"/>
            <a:ext cx="584517" cy="55583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7" idx="4"/>
            <a:endCxn id="154" idx="0"/>
          </p:cNvCxnSpPr>
          <p:nvPr/>
        </p:nvCxnSpPr>
        <p:spPr>
          <a:xfrm rot="16200000" flipH="1" flipV="1">
            <a:off x="3066472" y="1313402"/>
            <a:ext cx="514182" cy="1069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7" idx="4"/>
            <a:endCxn id="233" idx="0"/>
          </p:cNvCxnSpPr>
          <p:nvPr/>
        </p:nvCxnSpPr>
        <p:spPr>
          <a:xfrm rot="16200000" flipH="1">
            <a:off x="5376355" y="848280"/>
            <a:ext cx="758085" cy="33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7937"/>
            <a:ext cx="515694" cy="60418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90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90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5" name="Group 154"/>
          <p:cNvGrpSpPr/>
          <p:nvPr/>
        </p:nvGrpSpPr>
        <p:grpSpPr>
          <a:xfrm rot="16200000">
            <a:off x="3133530" y="845346"/>
            <a:ext cx="390759" cy="390759"/>
            <a:chOff x="4751150" y="1380925"/>
            <a:chExt cx="481067" cy="481067"/>
          </a:xfrm>
        </p:grpSpPr>
        <p:sp>
          <p:nvSpPr>
            <p:cNvPr id="156" name="Oval 15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7" name="Oval 15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endCxn id="163" idx="6"/>
          </p:cNvCxnSpPr>
          <p:nvPr/>
        </p:nvCxnSpPr>
        <p:spPr>
          <a:xfrm rot="16200000" flipH="1" flipV="1">
            <a:off x="3267375" y="1008736"/>
            <a:ext cx="22898" cy="730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2" name="Group 181"/>
          <p:cNvGrpSpPr/>
          <p:nvPr/>
        </p:nvGrpSpPr>
        <p:grpSpPr>
          <a:xfrm rot="16200000">
            <a:off x="3555097" y="377067"/>
            <a:ext cx="398234" cy="398234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1" name="Straight Connector 190"/>
          <p:cNvCxnSpPr>
            <a:stCxn id="184" idx="3"/>
            <a:endCxn id="175" idx="6"/>
          </p:cNvCxnSpPr>
          <p:nvPr/>
        </p:nvCxnSpPr>
        <p:spPr>
          <a:xfrm rot="16200000" flipV="1">
            <a:off x="3726033" y="578173"/>
            <a:ext cx="740" cy="254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>
            <a:stCxn id="184" idx="5"/>
            <a:endCxn id="187" idx="1"/>
          </p:cNvCxnSpPr>
          <p:nvPr/>
        </p:nvCxnSpPr>
        <p:spPr>
          <a:xfrm rot="16200000" flipH="1">
            <a:off x="3575953" y="784615"/>
            <a:ext cx="477176" cy="9048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2" name="Group 201"/>
          <p:cNvGrpSpPr/>
          <p:nvPr/>
        </p:nvGrpSpPr>
        <p:grpSpPr>
          <a:xfrm rot="16200000">
            <a:off x="4446249" y="106515"/>
            <a:ext cx="391390" cy="391390"/>
            <a:chOff x="4751150" y="1380925"/>
            <a:chExt cx="481067" cy="481067"/>
          </a:xfrm>
        </p:grpSpPr>
        <p:sp>
          <p:nvSpPr>
            <p:cNvPr id="203" name="Oval 20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4" name="Oval 20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201" idx="6"/>
            <a:endCxn id="204" idx="3"/>
          </p:cNvCxnSpPr>
          <p:nvPr/>
        </p:nvCxnSpPr>
        <p:spPr>
          <a:xfrm rot="16200000">
            <a:off x="4612428" y="302743"/>
            <a:ext cx="396" cy="2898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04" idx="4"/>
            <a:endCxn id="213" idx="0"/>
          </p:cNvCxnSpPr>
          <p:nvPr/>
        </p:nvCxnSpPr>
        <p:spPr>
          <a:xfrm rot="16200000" flipH="1">
            <a:off x="4463302" y="501818"/>
            <a:ext cx="493847" cy="13656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Group 224"/>
          <p:cNvGrpSpPr/>
          <p:nvPr/>
        </p:nvGrpSpPr>
        <p:grpSpPr>
          <a:xfrm rot="16200000">
            <a:off x="5551998" y="249094"/>
            <a:ext cx="406466" cy="397075"/>
            <a:chOff x="4751150" y="1380925"/>
            <a:chExt cx="481067" cy="481067"/>
          </a:xfrm>
        </p:grpSpPr>
        <p:sp>
          <p:nvSpPr>
            <p:cNvPr id="226" name="Oval 22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>
            <a:stCxn id="230" idx="6"/>
          </p:cNvCxnSpPr>
          <p:nvPr/>
        </p:nvCxnSpPr>
        <p:spPr>
          <a:xfrm rot="16200000" flipH="1">
            <a:off x="5704735" y="429553"/>
            <a:ext cx="1" cy="5053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0" name="Group 259"/>
          <p:cNvGrpSpPr/>
          <p:nvPr/>
        </p:nvGrpSpPr>
        <p:grpSpPr>
          <a:xfrm rot="16200000">
            <a:off x="6428538" y="1540054"/>
            <a:ext cx="406466" cy="397075"/>
            <a:chOff x="4751150" y="1380925"/>
            <a:chExt cx="481067" cy="481067"/>
          </a:xfrm>
        </p:grpSpPr>
        <p:sp>
          <p:nvSpPr>
            <p:cNvPr id="261" name="Oval 26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69" name="Straight Connector 268"/>
          <p:cNvCxnSpPr>
            <a:stCxn id="262" idx="4"/>
            <a:endCxn id="265" idx="0"/>
          </p:cNvCxnSpPr>
          <p:nvPr/>
        </p:nvCxnSpPr>
        <p:spPr>
          <a:xfrm rot="16200000" flipH="1">
            <a:off x="6287283" y="2104852"/>
            <a:ext cx="766948" cy="7797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53" idx="6"/>
            <a:endCxn id="262" idx="2"/>
          </p:cNvCxnSpPr>
          <p:nvPr/>
        </p:nvCxnSpPr>
        <p:spPr>
          <a:xfrm rot="16200000" flipH="1">
            <a:off x="6587940" y="1716032"/>
            <a:ext cx="6995" cy="381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303825" cy="161821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80125" y="2812881"/>
            <a:ext cx="402512" cy="16519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21679" y="4451580"/>
            <a:ext cx="450145" cy="548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3050519" y="94060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3259911" y="904389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3507982" y="48119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3689886" y="4288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4332634" y="201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4572249" y="15551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691849" y="32150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6565220" y="160956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30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88" name="Group 287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89" name="Oval 288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91" name="TextBox 290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41720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448394" y="4351132"/>
            <a:ext cx="783647" cy="783647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5" name="Group 4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" name="Straight Connector 7"/>
              <p:cNvCxnSpPr>
                <a:stCxn id="7" idx="0"/>
                <a:endCxn id="7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7" idx="2"/>
                <a:endCxn id="7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rot="16200000" flipV="1">
            <a:off x="3435730" y="3713230"/>
            <a:ext cx="1224697" cy="5654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1" idx="3"/>
            <a:endCxn id="85" idx="7"/>
          </p:cNvCxnSpPr>
          <p:nvPr/>
        </p:nvCxnSpPr>
        <p:spPr>
          <a:xfrm rot="16200000" flipH="1" flipV="1">
            <a:off x="3874008" y="3022293"/>
            <a:ext cx="303183" cy="4194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97" idx="3"/>
            <a:endCxn id="91" idx="6"/>
          </p:cNvCxnSpPr>
          <p:nvPr/>
        </p:nvCxnSpPr>
        <p:spPr>
          <a:xfrm rot="16200000" flipV="1">
            <a:off x="4598898" y="2754779"/>
            <a:ext cx="15349" cy="61292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3" idx="2"/>
            <a:endCxn id="97" idx="6"/>
          </p:cNvCxnSpPr>
          <p:nvPr/>
        </p:nvCxnSpPr>
        <p:spPr>
          <a:xfrm rot="16200000" flipH="1" flipV="1">
            <a:off x="5302848" y="2706691"/>
            <a:ext cx="10152" cy="66092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109" idx="2"/>
          </p:cNvCxnSpPr>
          <p:nvPr/>
        </p:nvCxnSpPr>
        <p:spPr>
          <a:xfrm rot="16200000">
            <a:off x="5039663" y="4328232"/>
            <a:ext cx="215276" cy="5548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rot="16200000" flipV="1">
            <a:off x="4550556" y="4495275"/>
            <a:ext cx="103398" cy="39196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rot="16200000" flipV="1">
            <a:off x="4110489" y="5772155"/>
            <a:ext cx="627805" cy="155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39081" y="5672917"/>
            <a:ext cx="56856" cy="98085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rot="16200000" flipH="1" flipV="1">
            <a:off x="5078196" y="5776576"/>
            <a:ext cx="694936" cy="4365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109" idx="4"/>
          </p:cNvCxnSpPr>
          <p:nvPr/>
        </p:nvCxnSpPr>
        <p:spPr>
          <a:xfrm rot="16200000">
            <a:off x="5063914" y="4940814"/>
            <a:ext cx="803607" cy="364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4025599" y="966643"/>
            <a:ext cx="10084" cy="46651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4051036" y="1470226"/>
            <a:ext cx="13648" cy="50944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4084260" y="2026930"/>
            <a:ext cx="177889" cy="98867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flipH="1">
            <a:off x="4785744" y="674989"/>
            <a:ext cx="15695" cy="55601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 flipH="1">
            <a:off x="4793590" y="1272505"/>
            <a:ext cx="9345" cy="744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793590" y="2073155"/>
            <a:ext cx="146131" cy="9313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rot="16200000">
            <a:off x="5420843" y="3768339"/>
            <a:ext cx="792754" cy="5827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29303" y="3035659"/>
            <a:ext cx="805637" cy="3317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12907" y="2353431"/>
            <a:ext cx="724478" cy="457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8" idx="4"/>
            <a:endCxn id="43" idx="0"/>
          </p:cNvCxnSpPr>
          <p:nvPr/>
        </p:nvCxnSpPr>
        <p:spPr>
          <a:xfrm rot="16200000" flipH="1">
            <a:off x="4005210" y="5040621"/>
            <a:ext cx="775252" cy="615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6" idx="4"/>
            <a:endCxn id="43" idx="7"/>
          </p:cNvCxnSpPr>
          <p:nvPr/>
        </p:nvCxnSpPr>
        <p:spPr>
          <a:xfrm rot="16200000" flipH="1" flipV="1">
            <a:off x="4304200" y="4936205"/>
            <a:ext cx="687286" cy="38474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4"/>
            <a:endCxn id="51" idx="1"/>
          </p:cNvCxnSpPr>
          <p:nvPr/>
        </p:nvCxnSpPr>
        <p:spPr>
          <a:xfrm rot="16200000" flipH="1">
            <a:off x="4833377" y="4791774"/>
            <a:ext cx="589101" cy="57542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rot="16200000" flipV="1">
            <a:off x="4601730" y="5389667"/>
            <a:ext cx="623388" cy="91591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rot="16200000" flipH="1" flipV="1">
            <a:off x="4908985" y="4997421"/>
            <a:ext cx="66332" cy="946976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5969847" y="1540050"/>
            <a:ext cx="316230" cy="316230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003166" y="5083625"/>
            <a:ext cx="840901" cy="840901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42" name="Group 4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45" name="Straight Connector 44"/>
              <p:cNvCxnSpPr>
                <a:stCxn id="44" idx="0"/>
                <a:endCxn id="4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Oval 4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5027043" y="4985440"/>
            <a:ext cx="840901" cy="840901"/>
            <a:chOff x="7709273" y="3503503"/>
            <a:chExt cx="840901" cy="840901"/>
          </a:xfrm>
        </p:grpSpPr>
        <p:grpSp>
          <p:nvGrpSpPr>
            <p:cNvPr id="48" name="Group 47"/>
            <p:cNvGrpSpPr/>
            <p:nvPr/>
          </p:nvGrpSpPr>
          <p:grpSpPr>
            <a:xfrm rot="5400000">
              <a:off x="7709273" y="3503503"/>
              <a:ext cx="840901" cy="840901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3" name="Straight Connector 52"/>
                <p:cNvCxnSpPr>
                  <a:stCxn id="52" idx="0"/>
                  <a:endCxn id="52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stCxn id="52" idx="2"/>
                  <a:endCxn id="52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7946868" y="3782350"/>
              <a:ext cx="370382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25</a:t>
              </a:r>
              <a:endParaRPr lang="fr-CH" dirty="0"/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976371" y="5686121"/>
            <a:ext cx="897592" cy="897592"/>
            <a:chOff x="6785390" y="2710819"/>
            <a:chExt cx="897592" cy="897592"/>
          </a:xfrm>
        </p:grpSpPr>
        <p:grpSp>
          <p:nvGrpSpPr>
            <p:cNvPr id="56" name="Group 55"/>
            <p:cNvGrpSpPr/>
            <p:nvPr/>
          </p:nvGrpSpPr>
          <p:grpSpPr>
            <a:xfrm rot="5400000">
              <a:off x="6785390" y="2710819"/>
              <a:ext cx="897592" cy="897592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58" name="Group 57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1" name="Straight Connector 60"/>
                <p:cNvCxnSpPr>
                  <a:stCxn id="60" idx="0"/>
                  <a:endCxn id="60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>
                  <a:stCxn id="60" idx="2"/>
                  <a:endCxn id="60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Oval 58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7067168" y="3032369"/>
              <a:ext cx="371868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26</a:t>
              </a:r>
              <a:endParaRPr lang="fr-CH" dirty="0"/>
            </a:p>
          </p:txBody>
        </p:sp>
      </p:grpSp>
      <p:grpSp>
        <p:nvGrpSpPr>
          <p:cNvPr id="63" name="Group 62"/>
          <p:cNvGrpSpPr/>
          <p:nvPr/>
        </p:nvGrpSpPr>
        <p:grpSpPr>
          <a:xfrm rot="16200000">
            <a:off x="4975439" y="5763375"/>
            <a:ext cx="856794" cy="856793"/>
            <a:chOff x="6796080" y="3458871"/>
            <a:chExt cx="856794" cy="856793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6796080" y="3458871"/>
              <a:ext cx="856793" cy="856794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66" name="Group 6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69" name="Straight Connector 68"/>
                <p:cNvCxnSpPr>
                  <a:stCxn id="68" idx="0"/>
                  <a:endCxn id="6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>
                  <a:stCxn id="68" idx="2"/>
                  <a:endCxn id="6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062148" y="3745271"/>
              <a:ext cx="39734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27</a:t>
              </a:r>
              <a:endParaRPr lang="fr-CH" dirty="0"/>
            </a:p>
          </p:txBody>
        </p:sp>
      </p:grpSp>
      <p:cxnSp>
        <p:nvCxnSpPr>
          <p:cNvPr id="71" name="Straight Connector 70"/>
          <p:cNvCxnSpPr>
            <a:stCxn id="6" idx="1"/>
            <a:endCxn id="85" idx="0"/>
          </p:cNvCxnSpPr>
          <p:nvPr/>
        </p:nvCxnSpPr>
        <p:spPr>
          <a:xfrm rot="16200000" flipV="1">
            <a:off x="3630510" y="3533248"/>
            <a:ext cx="1340143" cy="101990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" idx="1"/>
            <a:endCxn id="91" idx="5"/>
          </p:cNvCxnSpPr>
          <p:nvPr/>
        </p:nvCxnSpPr>
        <p:spPr>
          <a:xfrm rot="16200000" flipV="1">
            <a:off x="3733331" y="3636070"/>
            <a:ext cx="1632862" cy="52154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09" idx="1"/>
            <a:endCxn id="97" idx="4"/>
          </p:cNvCxnSpPr>
          <p:nvPr/>
        </p:nvCxnSpPr>
        <p:spPr>
          <a:xfrm rot="16200000" flipV="1">
            <a:off x="4502819" y="3516872"/>
            <a:ext cx="1376136" cy="50233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" idx="0"/>
            <a:endCxn id="97" idx="3"/>
          </p:cNvCxnSpPr>
          <p:nvPr/>
        </p:nvCxnSpPr>
        <p:spPr>
          <a:xfrm rot="16200000">
            <a:off x="4060595" y="3848536"/>
            <a:ext cx="1632060" cy="72817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2"/>
            <a:endCxn id="127" idx="7"/>
          </p:cNvCxnSpPr>
          <p:nvPr/>
        </p:nvCxnSpPr>
        <p:spPr>
          <a:xfrm rot="16200000" flipV="1">
            <a:off x="3933902" y="2763281"/>
            <a:ext cx="256997" cy="32357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91" idx="0"/>
            <a:endCxn id="135" idx="1"/>
          </p:cNvCxnSpPr>
          <p:nvPr/>
        </p:nvCxnSpPr>
        <p:spPr>
          <a:xfrm rot="16200000">
            <a:off x="4225284" y="2686764"/>
            <a:ext cx="365705" cy="29197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35" idx="2"/>
            <a:endCxn id="97" idx="0"/>
          </p:cNvCxnSpPr>
          <p:nvPr/>
        </p:nvCxnSpPr>
        <p:spPr>
          <a:xfrm rot="16200000" flipH="1">
            <a:off x="4572880" y="2637643"/>
            <a:ext cx="343489" cy="39019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43" idx="2"/>
            <a:endCxn id="97" idx="6"/>
          </p:cNvCxnSpPr>
          <p:nvPr/>
        </p:nvCxnSpPr>
        <p:spPr>
          <a:xfrm rot="16200000" flipH="1" flipV="1">
            <a:off x="4901196" y="2727982"/>
            <a:ext cx="390513" cy="2379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43" idx="3"/>
            <a:endCxn id="103" idx="2"/>
          </p:cNvCxnSpPr>
          <p:nvPr/>
        </p:nvCxnSpPr>
        <p:spPr>
          <a:xfrm rot="16200000" flipH="1">
            <a:off x="5244580" y="2638271"/>
            <a:ext cx="369264" cy="418345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457182" y="3075406"/>
            <a:ext cx="666898" cy="666898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84" name="Group 83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87" name="Straight Connector 86"/>
              <p:cNvCxnSpPr>
                <a:stCxn id="86" idx="0"/>
                <a:endCxn id="86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6" idx="2"/>
                <a:endCxn id="86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907828" y="2699245"/>
            <a:ext cx="708644" cy="70864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0" name="Group 89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3" name="Straight Connector 92"/>
              <p:cNvCxnSpPr>
                <a:stCxn id="92" idx="0"/>
                <a:endCxn id="92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stCxn id="92" idx="2"/>
                <a:endCxn id="92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587452" y="2689958"/>
            <a:ext cx="704539" cy="704540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96" name="Group 95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98" name="Oval 97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99" name="Straight Connector 98"/>
              <p:cNvCxnSpPr>
                <a:stCxn id="98" idx="0"/>
                <a:endCxn id="98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stCxn id="98" idx="2"/>
                <a:endCxn id="98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Oval 96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39445" y="2697265"/>
            <a:ext cx="669624" cy="669624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2" name="Group 101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05" name="Straight Connector 104"/>
              <p:cNvCxnSpPr>
                <a:stCxn id="104" idx="0"/>
                <a:endCxn id="104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4" idx="2"/>
                <a:endCxn id="104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Oval 102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31027" y="3945081"/>
            <a:ext cx="1105832" cy="1105833"/>
            <a:chOff x="2184400" y="1818640"/>
            <a:chExt cx="426720" cy="426720"/>
          </a:xfrm>
          <a:scene3d>
            <a:camera prst="orthographicFront">
              <a:rot lat="0" lon="0" rev="0"/>
            </a:camera>
            <a:lightRig rig="threePt" dir="t"/>
          </a:scene3d>
        </p:grpSpPr>
        <p:grpSp>
          <p:nvGrpSpPr>
            <p:cNvPr id="108" name="Group 107"/>
            <p:cNvGrpSpPr/>
            <p:nvPr/>
          </p:nvGrpSpPr>
          <p:grpSpPr>
            <a:xfrm>
              <a:off x="2184400" y="1818640"/>
              <a:ext cx="426720" cy="426720"/>
              <a:chOff x="2321560" y="96520"/>
              <a:chExt cx="1010920" cy="1010920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2321560" y="96520"/>
                <a:ext cx="1010920" cy="1010920"/>
              </a:xfrm>
              <a:prstGeom prst="ellipse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cxnSp>
            <p:nvCxnSpPr>
              <p:cNvPr id="111" name="Straight Connector 110"/>
              <p:cNvCxnSpPr>
                <a:stCxn id="110" idx="0"/>
                <a:endCxn id="110" idx="4"/>
              </p:cNvCxnSpPr>
              <p:nvPr/>
            </p:nvCxnSpPr>
            <p:spPr>
              <a:xfrm>
                <a:off x="2827020" y="96520"/>
                <a:ext cx="0" cy="101092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110" idx="2"/>
                <a:endCxn id="110" idx="6"/>
              </p:cNvCxnSpPr>
              <p:nvPr/>
            </p:nvCxnSpPr>
            <p:spPr>
              <a:xfrm>
                <a:off x="2321560" y="601980"/>
                <a:ext cx="1010920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Oval 108"/>
            <p:cNvSpPr/>
            <p:nvPr/>
          </p:nvSpPr>
          <p:spPr>
            <a:xfrm>
              <a:off x="2374900" y="200914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113" name="TextBox 112"/>
          <p:cNvSpPr txBox="1"/>
          <p:nvPr/>
        </p:nvSpPr>
        <p:spPr>
          <a:xfrm rot="16200000">
            <a:off x="4633801" y="4623073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22</a:t>
            </a:r>
            <a:endParaRPr lang="fr-CH" dirty="0"/>
          </a:p>
        </p:txBody>
      </p:sp>
      <p:grpSp>
        <p:nvGrpSpPr>
          <p:cNvPr id="114" name="Group 113"/>
          <p:cNvGrpSpPr/>
          <p:nvPr/>
        </p:nvGrpSpPr>
        <p:grpSpPr>
          <a:xfrm rot="16200000">
            <a:off x="3949332" y="4226833"/>
            <a:ext cx="825443" cy="825433"/>
            <a:chOff x="8407196" y="2284252"/>
            <a:chExt cx="1025123" cy="1025112"/>
          </a:xfrm>
        </p:grpSpPr>
        <p:grpSp>
          <p:nvGrpSpPr>
            <p:cNvPr id="115" name="Group 114"/>
            <p:cNvGrpSpPr/>
            <p:nvPr/>
          </p:nvGrpSpPr>
          <p:grpSpPr>
            <a:xfrm rot="5400000">
              <a:off x="8407202" y="2284246"/>
              <a:ext cx="1025112" cy="1025123"/>
              <a:chOff x="2184398" y="1818640"/>
              <a:chExt cx="426720" cy="426725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17" name="Group 116"/>
              <p:cNvGrpSpPr/>
              <p:nvPr/>
            </p:nvGrpSpPr>
            <p:grpSpPr>
              <a:xfrm>
                <a:off x="2184398" y="1818640"/>
                <a:ext cx="426720" cy="426725"/>
                <a:chOff x="2321560" y="96520"/>
                <a:chExt cx="1010922" cy="1010932"/>
              </a:xfrm>
            </p:grpSpPr>
            <p:sp>
              <p:nvSpPr>
                <p:cNvPr id="119" name="Oval 118"/>
                <p:cNvSpPr/>
                <p:nvPr/>
              </p:nvSpPr>
              <p:spPr>
                <a:xfrm>
                  <a:off x="2321561" y="96532"/>
                  <a:ext cx="1010921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0" name="Straight Connector 119"/>
                <p:cNvCxnSpPr>
                  <a:stCxn id="119" idx="0"/>
                  <a:endCxn id="119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19" idx="2"/>
                  <a:endCxn id="119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Oval 117"/>
              <p:cNvSpPr/>
              <p:nvPr/>
            </p:nvSpPr>
            <p:spPr>
              <a:xfrm>
                <a:off x="2374900" y="2009138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16" name="TextBox 115"/>
            <p:cNvSpPr txBox="1"/>
            <p:nvPr/>
          </p:nvSpPr>
          <p:spPr>
            <a:xfrm>
              <a:off x="8728257" y="2675761"/>
              <a:ext cx="495087" cy="3057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23</a:t>
              </a:r>
              <a:endParaRPr lang="fr-CH" dirty="0"/>
            </a:p>
          </p:txBody>
        </p:sp>
      </p:grpSp>
      <p:cxnSp>
        <p:nvCxnSpPr>
          <p:cNvPr id="122" name="Straight Connector 121"/>
          <p:cNvCxnSpPr>
            <a:stCxn id="127" idx="4"/>
            <a:endCxn id="85" idx="1"/>
          </p:cNvCxnSpPr>
          <p:nvPr/>
        </p:nvCxnSpPr>
        <p:spPr>
          <a:xfrm rot="16200000" flipH="1" flipV="1">
            <a:off x="3547327" y="3041402"/>
            <a:ext cx="560232" cy="12414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/>
          <p:nvPr/>
        </p:nvGrpSpPr>
        <p:grpSpPr>
          <a:xfrm rot="16200000">
            <a:off x="3731462" y="2653609"/>
            <a:ext cx="316112" cy="292959"/>
            <a:chOff x="4244303" y="1419862"/>
            <a:chExt cx="316112" cy="292959"/>
          </a:xfrm>
        </p:grpSpPr>
        <p:grpSp>
          <p:nvGrpSpPr>
            <p:cNvPr id="124" name="Group 123"/>
            <p:cNvGrpSpPr/>
            <p:nvPr/>
          </p:nvGrpSpPr>
          <p:grpSpPr>
            <a:xfrm rot="5400000">
              <a:off x="4248301" y="1419862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26" name="Group 125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28" name="Oval 127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29" name="Straight Connector 128"/>
                <p:cNvCxnSpPr>
                  <a:stCxn id="128" idx="0"/>
                  <a:endCxn id="128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>
                  <a:stCxn id="128" idx="2"/>
                  <a:endCxn id="128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4244303" y="1449242"/>
              <a:ext cx="3161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28</a:t>
              </a:r>
              <a:endParaRPr lang="fr-CH" dirty="0"/>
            </a:p>
          </p:txBody>
        </p:sp>
      </p:grpSp>
      <p:grpSp>
        <p:nvGrpSpPr>
          <p:cNvPr id="131" name="Group 130"/>
          <p:cNvGrpSpPr/>
          <p:nvPr/>
        </p:nvGrpSpPr>
        <p:grpSpPr>
          <a:xfrm rot="16200000">
            <a:off x="4373200" y="2512589"/>
            <a:ext cx="384044" cy="292959"/>
            <a:chOff x="4606648" y="2040493"/>
            <a:chExt cx="384044" cy="292959"/>
          </a:xfrm>
        </p:grpSpPr>
        <p:grpSp>
          <p:nvGrpSpPr>
            <p:cNvPr id="132" name="Group 131"/>
            <p:cNvGrpSpPr/>
            <p:nvPr/>
          </p:nvGrpSpPr>
          <p:grpSpPr>
            <a:xfrm rot="5400000">
              <a:off x="4650263" y="2040493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34" name="Group 133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36" name="Oval 135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37" name="Straight Connector 136"/>
                <p:cNvCxnSpPr>
                  <a:stCxn id="136" idx="0"/>
                  <a:endCxn id="136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>
                  <a:stCxn id="136" idx="2"/>
                  <a:endCxn id="136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Oval 134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4606648" y="2064774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29</a:t>
              </a:r>
              <a:endParaRPr lang="fr-CH" dirty="0"/>
            </a:p>
          </p:txBody>
        </p:sp>
      </p:grpSp>
      <p:grpSp>
        <p:nvGrpSpPr>
          <p:cNvPr id="139" name="Group 138"/>
          <p:cNvGrpSpPr/>
          <p:nvPr/>
        </p:nvGrpSpPr>
        <p:grpSpPr>
          <a:xfrm rot="16200000">
            <a:off x="5039115" y="2496947"/>
            <a:ext cx="384044" cy="292959"/>
            <a:chOff x="4933222" y="2599178"/>
            <a:chExt cx="384044" cy="292959"/>
          </a:xfrm>
        </p:grpSpPr>
        <p:grpSp>
          <p:nvGrpSpPr>
            <p:cNvPr id="140" name="Group 139"/>
            <p:cNvGrpSpPr/>
            <p:nvPr/>
          </p:nvGrpSpPr>
          <p:grpSpPr>
            <a:xfrm rot="5400000">
              <a:off x="4970476" y="2599178"/>
              <a:ext cx="292959" cy="292959"/>
              <a:chOff x="2184400" y="1818640"/>
              <a:chExt cx="426720" cy="42672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grpSp>
            <p:nvGrpSpPr>
              <p:cNvPr id="142" name="Group 141"/>
              <p:cNvGrpSpPr/>
              <p:nvPr/>
            </p:nvGrpSpPr>
            <p:grpSpPr>
              <a:xfrm>
                <a:off x="2184400" y="1818640"/>
                <a:ext cx="426720" cy="426720"/>
                <a:chOff x="2321560" y="96520"/>
                <a:chExt cx="1010920" cy="1010920"/>
              </a:xfrm>
            </p:grpSpPr>
            <p:sp>
              <p:nvSpPr>
                <p:cNvPr id="144" name="Oval 143"/>
                <p:cNvSpPr/>
                <p:nvPr/>
              </p:nvSpPr>
              <p:spPr>
                <a:xfrm>
                  <a:off x="2321560" y="96520"/>
                  <a:ext cx="1010920" cy="1010920"/>
                </a:xfrm>
                <a:prstGeom prst="ellipse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145" name="Straight Connector 144"/>
                <p:cNvCxnSpPr>
                  <a:stCxn id="144" idx="0"/>
                  <a:endCxn id="144" idx="4"/>
                </p:cNvCxnSpPr>
                <p:nvPr/>
              </p:nvCxnSpPr>
              <p:spPr>
                <a:xfrm>
                  <a:off x="2827020" y="96520"/>
                  <a:ext cx="0" cy="101092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>
                  <a:stCxn id="144" idx="2"/>
                  <a:endCxn id="144" idx="6"/>
                </p:cNvCxnSpPr>
                <p:nvPr/>
              </p:nvCxnSpPr>
              <p:spPr>
                <a:xfrm>
                  <a:off x="2321560" y="601980"/>
                  <a:ext cx="1010920" cy="0"/>
                </a:xfrm>
                <a:prstGeom prst="line">
                  <a:avLst/>
                </a:prstGeom>
                <a:ln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3" name="Oval 142"/>
              <p:cNvSpPr/>
              <p:nvPr/>
            </p:nvSpPr>
            <p:spPr>
              <a:xfrm>
                <a:off x="2374900" y="2009140"/>
                <a:ext cx="45719" cy="4571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933222" y="2627437"/>
              <a:ext cx="384044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/>
              </a:lvl1pPr>
            </a:lstStyle>
            <a:p>
              <a:r>
                <a:rPr lang="en-US" dirty="0"/>
                <a:t>30</a:t>
              </a:r>
              <a:endParaRPr lang="fr-CH" dirty="0"/>
            </a:p>
          </p:txBody>
        </p:sp>
      </p:grpSp>
      <p:sp>
        <p:nvSpPr>
          <p:cNvPr id="147" name="TextBox 146"/>
          <p:cNvSpPr txBox="1"/>
          <p:nvPr/>
        </p:nvSpPr>
        <p:spPr>
          <a:xfrm rot="16200000">
            <a:off x="4231188" y="5375543"/>
            <a:ext cx="384858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24</a:t>
            </a:r>
            <a:endParaRPr lang="fr-CH" dirty="0"/>
          </a:p>
        </p:txBody>
      </p:sp>
      <p:cxnSp>
        <p:nvCxnSpPr>
          <p:cNvPr id="148" name="Straight Connector 147"/>
          <p:cNvCxnSpPr>
            <a:stCxn id="109" idx="0"/>
            <a:endCxn id="103" idx="4"/>
          </p:cNvCxnSpPr>
          <p:nvPr/>
        </p:nvCxnSpPr>
        <p:spPr>
          <a:xfrm rot="16200000">
            <a:off x="4893696" y="3658194"/>
            <a:ext cx="1370807" cy="190314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175670" y="2221383"/>
            <a:ext cx="453750" cy="453750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3111090" y="1694468"/>
            <a:ext cx="430541" cy="430541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175670" y="1212629"/>
            <a:ext cx="350385" cy="350385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3098571" y="1634381"/>
            <a:ext cx="480082" cy="245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3106725" y="2152438"/>
            <a:ext cx="498268" cy="589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rot="16200000" flipV="1">
            <a:off x="3128443" y="2746667"/>
            <a:ext cx="911027" cy="362823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3594394" y="324174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grpSp>
        <p:nvGrpSpPr>
          <p:cNvPr id="173" name="Group 172"/>
          <p:cNvGrpSpPr/>
          <p:nvPr/>
        </p:nvGrpSpPr>
        <p:grpSpPr>
          <a:xfrm rot="16200000">
            <a:off x="3839783" y="760919"/>
            <a:ext cx="371632" cy="37163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848394" y="1245873"/>
            <a:ext cx="405284" cy="405284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25867" y="1740853"/>
            <a:ext cx="516785" cy="516785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612098" y="469737"/>
            <a:ext cx="378682" cy="369933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6018" y="1021276"/>
            <a:ext cx="453836" cy="453836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31579" y="1783072"/>
            <a:ext cx="524024" cy="524024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463821" y="628047"/>
            <a:ext cx="378682" cy="369933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01846" y="1349299"/>
            <a:ext cx="455009" cy="444496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404765" y="1971886"/>
            <a:ext cx="507274" cy="507274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flipH="1">
            <a:off x="5629350" y="833299"/>
            <a:ext cx="23812" cy="71387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>
            <a:off x="5629350" y="1595921"/>
            <a:ext cx="29052" cy="6024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58402" y="2252698"/>
            <a:ext cx="15854" cy="7435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262930" y="1831608"/>
            <a:ext cx="378682" cy="369933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17104" y="2494217"/>
            <a:ext cx="561832" cy="548852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48198" y="3253640"/>
            <a:ext cx="778437" cy="760452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77" name="TextBox 276"/>
          <p:cNvSpPr txBox="1"/>
          <p:nvPr/>
        </p:nvSpPr>
        <p:spPr>
          <a:xfrm rot="16200000">
            <a:off x="4102451" y="2963655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sp>
        <p:nvSpPr>
          <p:cNvPr id="278" name="TextBox 277"/>
          <p:cNvSpPr txBox="1"/>
          <p:nvPr/>
        </p:nvSpPr>
        <p:spPr>
          <a:xfrm rot="16200000">
            <a:off x="4778002" y="2905837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280" name="TextBox 279"/>
          <p:cNvSpPr txBox="1"/>
          <p:nvPr/>
        </p:nvSpPr>
        <p:spPr>
          <a:xfrm rot="16200000">
            <a:off x="5278090" y="4540758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/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284" name="TextBox 283"/>
          <p:cNvSpPr txBox="1"/>
          <p:nvPr/>
        </p:nvSpPr>
        <p:spPr>
          <a:xfrm>
            <a:off x="3127847" y="125456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5" name="TextBox 284"/>
          <p:cNvSpPr txBox="1"/>
          <p:nvPr/>
        </p:nvSpPr>
        <p:spPr>
          <a:xfrm>
            <a:off x="3092249" y="180134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286" name="TextBox 285"/>
          <p:cNvSpPr txBox="1"/>
          <p:nvPr/>
        </p:nvSpPr>
        <p:spPr>
          <a:xfrm>
            <a:off x="3163002" y="23287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287" name="TextBox 286"/>
          <p:cNvSpPr txBox="1"/>
          <p:nvPr/>
        </p:nvSpPr>
        <p:spPr>
          <a:xfrm>
            <a:off x="3834844" y="81530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3854368" y="1358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290" name="TextBox 289"/>
          <p:cNvSpPr txBox="1"/>
          <p:nvPr/>
        </p:nvSpPr>
        <p:spPr>
          <a:xfrm>
            <a:off x="3822645" y="188238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291" name="TextBox 290"/>
          <p:cNvSpPr txBox="1"/>
          <p:nvPr/>
        </p:nvSpPr>
        <p:spPr>
          <a:xfrm>
            <a:off x="4574920" y="5194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292" name="TextBox 291"/>
          <p:cNvSpPr txBox="1"/>
          <p:nvPr/>
        </p:nvSpPr>
        <p:spPr>
          <a:xfrm>
            <a:off x="4535957" y="114563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293" name="TextBox 292"/>
          <p:cNvSpPr txBox="1"/>
          <p:nvPr/>
        </p:nvSpPr>
        <p:spPr>
          <a:xfrm>
            <a:off x="4523673" y="19438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294" name="TextBox 293"/>
          <p:cNvSpPr txBox="1"/>
          <p:nvPr/>
        </p:nvSpPr>
        <p:spPr>
          <a:xfrm>
            <a:off x="5397977" y="6922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295" name="TextBox 294"/>
          <p:cNvSpPr txBox="1"/>
          <p:nvPr/>
        </p:nvSpPr>
        <p:spPr>
          <a:xfrm>
            <a:off x="5367774" y="14558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296" name="TextBox 295"/>
          <p:cNvSpPr txBox="1"/>
          <p:nvPr/>
        </p:nvSpPr>
        <p:spPr>
          <a:xfrm>
            <a:off x="5327589" y="20890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297" name="TextBox 296"/>
          <p:cNvSpPr txBox="1"/>
          <p:nvPr/>
        </p:nvSpPr>
        <p:spPr>
          <a:xfrm>
            <a:off x="6224756" y="19034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98" name="TextBox 297"/>
          <p:cNvSpPr txBox="1"/>
          <p:nvPr/>
        </p:nvSpPr>
        <p:spPr>
          <a:xfrm>
            <a:off x="6204035" y="263018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99" name="TextBox 298"/>
          <p:cNvSpPr txBox="1"/>
          <p:nvPr/>
        </p:nvSpPr>
        <p:spPr>
          <a:xfrm>
            <a:off x="5846355" y="343584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03" name="TextBox 302"/>
          <p:cNvSpPr txBox="1"/>
          <p:nvPr/>
        </p:nvSpPr>
        <p:spPr>
          <a:xfrm rot="16200000">
            <a:off x="5605468" y="2868532"/>
            <a:ext cx="384044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000" b="1" dirty="0"/>
              <a:t>16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2108099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roup 280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8" name="Group 277"/>
          <p:cNvGrpSpPr/>
          <p:nvPr/>
        </p:nvGrpSpPr>
        <p:grpSpPr>
          <a:xfrm rot="16200000">
            <a:off x="4384487" y="2263938"/>
            <a:ext cx="307209" cy="307209"/>
            <a:chOff x="4751150" y="1380925"/>
            <a:chExt cx="481067" cy="481067"/>
          </a:xfrm>
        </p:grpSpPr>
        <p:sp>
          <p:nvSpPr>
            <p:cNvPr id="279" name="Oval 27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0" name="Oval 27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1" idx="0"/>
            <a:endCxn id="181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0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9" idx="7"/>
            <a:endCxn id="259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4"/>
            <a:endCxn id="259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56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7" idx="1"/>
            <a:endCxn id="43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72" name="Straight Connector 71"/>
          <p:cNvCxnSpPr>
            <a:stCxn id="262" idx="1"/>
            <a:endCxn id="91" idx="5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62" idx="7"/>
            <a:endCxn id="97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83" idx="7"/>
            <a:endCxn id="280" idx="2"/>
          </p:cNvCxnSpPr>
          <p:nvPr/>
        </p:nvCxnSpPr>
        <p:spPr>
          <a:xfrm flipV="1">
            <a:off x="3769783" y="2417543"/>
            <a:ext cx="751851" cy="16539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86" idx="6"/>
            <a:endCxn id="103" idx="2"/>
          </p:cNvCxnSpPr>
          <p:nvPr/>
        </p:nvCxnSpPr>
        <p:spPr>
          <a:xfrm>
            <a:off x="5340000" y="2397362"/>
            <a:ext cx="315750" cy="4122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92" name="Oval 9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110" name="Oval 109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9" name="Oval 108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2" name="Straight Connector 121"/>
          <p:cNvCxnSpPr>
            <a:stCxn id="283" idx="4"/>
            <a:endCxn id="85" idx="0"/>
          </p:cNvCxnSpPr>
          <p:nvPr/>
        </p:nvCxnSpPr>
        <p:spPr>
          <a:xfrm flipH="1">
            <a:off x="3648306" y="2609649"/>
            <a:ext cx="110411" cy="5872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26" idx="6"/>
            <a:endCxn id="103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150" name="Oval 1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1" name="Oval 1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8" name="Group 157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159" name="Oval 15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0" name="Oval 15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4" name="Straight Connector 163"/>
          <p:cNvCxnSpPr>
            <a:stCxn id="163" idx="4"/>
            <a:endCxn id="160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51" idx="1"/>
            <a:endCxn id="160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82" idx="1"/>
            <a:endCxn id="160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85" idx="1"/>
            <a:endCxn id="151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4" idx="2"/>
            <a:endCxn id="160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82" idx="3"/>
            <a:endCxn id="151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5" name="Group 184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186" name="Oval 18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7" name="Oval 18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8" name="Group 187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89" name="Oval 18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0" name="Oval 1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92" name="Straight Connector 191"/>
          <p:cNvCxnSpPr>
            <a:stCxn id="187" idx="3"/>
            <a:endCxn id="178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90" idx="2"/>
            <a:endCxn id="181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87" idx="4"/>
            <a:endCxn id="190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90" idx="4"/>
            <a:endCxn id="91" idx="0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75" idx="4"/>
            <a:endCxn id="187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78" idx="5"/>
            <a:endCxn id="190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1" name="Group 210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212" name="Oval 21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3" name="Oval 21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4" name="Group 213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215" name="Oval 21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6" name="Oval 21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17" name="Straight Connector 216"/>
          <p:cNvCxnSpPr>
            <a:stCxn id="201" idx="4"/>
            <a:endCxn id="213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07" idx="4"/>
            <a:endCxn id="216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>
            <a:stCxn id="207" idx="7"/>
            <a:endCxn id="213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0" idx="7"/>
            <a:endCxn id="216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6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>
            <a:stCxn id="216" idx="4"/>
            <a:endCxn id="97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4" name="Group 233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235" name="Oval 2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6" name="Oval 2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0" name="Group 239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241" name="Oval 2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2" name="Oval 2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3" name="Straight Connector 242"/>
          <p:cNvCxnSpPr>
            <a:stCxn id="230" idx="4"/>
            <a:endCxn id="236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2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42" idx="4"/>
            <a:endCxn id="103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>
            <a:stCxn id="230" idx="4"/>
            <a:endCxn id="233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>
            <a:stCxn id="236" idx="6"/>
            <a:endCxn id="233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2" idx="6"/>
            <a:endCxn id="239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36" idx="5"/>
            <a:endCxn id="239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3" name="Group 262"/>
          <p:cNvGrpSpPr/>
          <p:nvPr/>
        </p:nvGrpSpPr>
        <p:grpSpPr>
          <a:xfrm rot="16200000">
            <a:off x="6408217" y="2265058"/>
            <a:ext cx="603053" cy="589121"/>
            <a:chOff x="4751150" y="1380925"/>
            <a:chExt cx="481067" cy="481067"/>
          </a:xfrm>
        </p:grpSpPr>
        <p:sp>
          <p:nvSpPr>
            <p:cNvPr id="264" name="Oval 26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5" name="Oval 26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267" name="Oval 26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8" name="Oval 26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70" name="Straight Connector 269"/>
          <p:cNvCxnSpPr>
            <a:stCxn id="265" idx="4"/>
            <a:endCxn id="268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>
            <a:stCxn id="268" idx="4"/>
            <a:endCxn id="109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253" idx="4"/>
            <a:endCxn id="265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56" idx="5"/>
            <a:endCxn id="268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56" idx="6"/>
            <a:endCxn id="265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>
            <a:stCxn id="259" idx="5"/>
            <a:endCxn id="268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9" name="Group 308"/>
          <p:cNvGrpSpPr/>
          <p:nvPr/>
        </p:nvGrpSpPr>
        <p:grpSpPr>
          <a:xfrm rot="16200000">
            <a:off x="3774800" y="290896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2" name="Group 311"/>
          <p:cNvGrpSpPr/>
          <p:nvPr/>
        </p:nvGrpSpPr>
        <p:grpSpPr>
          <a:xfrm rot="16200000">
            <a:off x="4430239" y="2684904"/>
            <a:ext cx="292123" cy="292123"/>
            <a:chOff x="4751150" y="1380925"/>
            <a:chExt cx="481067" cy="481067"/>
          </a:xfrm>
        </p:grpSpPr>
        <p:sp>
          <p:nvSpPr>
            <p:cNvPr id="313" name="Oval 31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4" name="Oval 31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47642" y="2655754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18" name="Straight Connector 317"/>
          <p:cNvCxnSpPr>
            <a:stCxn id="283" idx="5"/>
            <a:endCxn id="311" idx="1"/>
          </p:cNvCxnSpPr>
          <p:nvPr/>
        </p:nvCxnSpPr>
        <p:spPr>
          <a:xfrm>
            <a:off x="3769783" y="2605066"/>
            <a:ext cx="140012" cy="43889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80" idx="4"/>
            <a:endCxn id="314" idx="0"/>
          </p:cNvCxnSpPr>
          <p:nvPr/>
        </p:nvCxnSpPr>
        <p:spPr>
          <a:xfrm>
            <a:off x="4538092" y="2434000"/>
            <a:ext cx="38208" cy="3813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>
            <a:stCxn id="286" idx="4"/>
            <a:endCxn id="317" idx="0"/>
          </p:cNvCxnSpPr>
          <p:nvPr/>
        </p:nvCxnSpPr>
        <p:spPr>
          <a:xfrm flipH="1">
            <a:off x="5293703" y="2413819"/>
            <a:ext cx="29840" cy="37234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4" name="Group 323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27" name="Straight Connector 326"/>
          <p:cNvCxnSpPr>
            <a:stCxn id="311" idx="5"/>
            <a:endCxn id="118" idx="0"/>
          </p:cNvCxnSpPr>
          <p:nvPr/>
        </p:nvCxnSpPr>
        <p:spPr>
          <a:xfrm>
            <a:off x="3931927" y="3066091"/>
            <a:ext cx="375607" cy="1433469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4" idx="4"/>
            <a:endCxn id="6" idx="0"/>
          </p:cNvCxnSpPr>
          <p:nvPr/>
        </p:nvCxnSpPr>
        <p:spPr>
          <a:xfrm>
            <a:off x="4576300" y="2846614"/>
            <a:ext cx="288025" cy="160072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>
            <a:stCxn id="317" idx="4"/>
            <a:endCxn id="326" idx="0"/>
          </p:cNvCxnSpPr>
          <p:nvPr/>
        </p:nvCxnSpPr>
        <p:spPr>
          <a:xfrm>
            <a:off x="5293703" y="2817464"/>
            <a:ext cx="101543" cy="16106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311" idx="7"/>
            <a:endCxn id="314" idx="2"/>
          </p:cNvCxnSpPr>
          <p:nvPr/>
        </p:nvCxnSpPr>
        <p:spPr>
          <a:xfrm flipV="1">
            <a:off x="3931927" y="2830965"/>
            <a:ext cx="628724" cy="21299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14" idx="6"/>
            <a:endCxn id="317" idx="1"/>
          </p:cNvCxnSpPr>
          <p:nvPr/>
        </p:nvCxnSpPr>
        <p:spPr>
          <a:xfrm flipV="1">
            <a:off x="4591949" y="2790749"/>
            <a:ext cx="690688" cy="4021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280" idx="6"/>
            <a:endCxn id="286" idx="2"/>
          </p:cNvCxnSpPr>
          <p:nvPr/>
        </p:nvCxnSpPr>
        <p:spPr>
          <a:xfrm flipV="1">
            <a:off x="4554549" y="2397362"/>
            <a:ext cx="752536" cy="2018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>
            <a:stCxn id="317" idx="6"/>
            <a:endCxn id="103" idx="2"/>
          </p:cNvCxnSpPr>
          <p:nvPr/>
        </p:nvCxnSpPr>
        <p:spPr>
          <a:xfrm>
            <a:off x="5309352" y="2801815"/>
            <a:ext cx="346398" cy="778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>
            <a:stCxn id="311" idx="0"/>
            <a:endCxn id="280" idx="3"/>
          </p:cNvCxnSpPr>
          <p:nvPr/>
        </p:nvCxnSpPr>
        <p:spPr>
          <a:xfrm flipV="1">
            <a:off x="3920861" y="2429180"/>
            <a:ext cx="605593" cy="610196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>
            <a:stCxn id="314" idx="0"/>
            <a:endCxn id="286" idx="3"/>
          </p:cNvCxnSpPr>
          <p:nvPr/>
        </p:nvCxnSpPr>
        <p:spPr>
          <a:xfrm flipV="1">
            <a:off x="4576300" y="2408999"/>
            <a:ext cx="735605" cy="40631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118" idx="7"/>
            <a:endCxn id="314" idx="4"/>
          </p:cNvCxnSpPr>
          <p:nvPr/>
        </p:nvCxnSpPr>
        <p:spPr>
          <a:xfrm flipV="1">
            <a:off x="4341095" y="2846614"/>
            <a:ext cx="235205" cy="166684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6" idx="0"/>
            <a:endCxn id="317" idx="3"/>
          </p:cNvCxnSpPr>
          <p:nvPr/>
        </p:nvCxnSpPr>
        <p:spPr>
          <a:xfrm flipV="1">
            <a:off x="4864325" y="2812881"/>
            <a:ext cx="418312" cy="163445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85" idx="7"/>
            <a:endCxn id="311" idx="3"/>
          </p:cNvCxnSpPr>
          <p:nvPr/>
        </p:nvCxnSpPr>
        <p:spPr>
          <a:xfrm flipV="1">
            <a:off x="3675421" y="3066091"/>
            <a:ext cx="234374" cy="14206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26" idx="2"/>
            <a:endCxn id="6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>
            <a:stCxn id="109" idx="3"/>
            <a:endCxn id="326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79" name="TextBox 378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80" name="TextBox 379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81" name="TextBox 380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84" name="TextBox 38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87" name="TextBox 386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88" name="TextBox 387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89" name="TextBox 388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90" name="TextBox 389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91" name="TextBox 390"/>
          <p:cNvSpPr txBox="1"/>
          <p:nvPr/>
        </p:nvSpPr>
        <p:spPr>
          <a:xfrm>
            <a:off x="3970906" y="27700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94" name="TextBox 393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5" name="TextBox 394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6" name="TextBox 395"/>
          <p:cNvSpPr txBox="1"/>
          <p:nvPr/>
        </p:nvSpPr>
        <p:spPr>
          <a:xfrm>
            <a:off x="4545187" y="16596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397" name="TextBox 396"/>
          <p:cNvSpPr txBox="1"/>
          <p:nvPr/>
        </p:nvSpPr>
        <p:spPr>
          <a:xfrm>
            <a:off x="4842828" y="161409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398" name="TextBox 397"/>
          <p:cNvSpPr txBox="1"/>
          <p:nvPr/>
        </p:nvSpPr>
        <p:spPr>
          <a:xfrm>
            <a:off x="4675155" y="26178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399" name="TextBox 398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3748" y="11275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03" name="TextBox 402"/>
          <p:cNvSpPr txBox="1"/>
          <p:nvPr/>
        </p:nvSpPr>
        <p:spPr>
          <a:xfrm>
            <a:off x="5693954" y="112375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04" name="TextBox 403"/>
          <p:cNvSpPr txBox="1"/>
          <p:nvPr/>
        </p:nvSpPr>
        <p:spPr>
          <a:xfrm>
            <a:off x="5372863" y="18282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05" name="TextBox 404"/>
          <p:cNvSpPr txBox="1"/>
          <p:nvPr/>
        </p:nvSpPr>
        <p:spPr>
          <a:xfrm>
            <a:off x="5667506" y="184752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  <p:sp>
        <p:nvSpPr>
          <p:cNvPr id="406" name="TextBox 405"/>
          <p:cNvSpPr txBox="1"/>
          <p:nvPr/>
        </p:nvSpPr>
        <p:spPr>
          <a:xfrm>
            <a:off x="5446181" y="259657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28</a:t>
            </a:r>
            <a:endParaRPr lang="fr-CH" sz="1000" b="1" dirty="0"/>
          </a:p>
        </p:txBody>
      </p:sp>
      <p:sp>
        <p:nvSpPr>
          <p:cNvPr id="407" name="TextBox 406"/>
          <p:cNvSpPr txBox="1"/>
          <p:nvPr/>
        </p:nvSpPr>
        <p:spPr>
          <a:xfrm>
            <a:off x="6296597" y="16198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29</a:t>
            </a:r>
            <a:endParaRPr lang="fr-CH" sz="1000" b="1" dirty="0"/>
          </a:p>
        </p:txBody>
      </p:sp>
      <p:sp>
        <p:nvSpPr>
          <p:cNvPr id="409" name="TextBox 408"/>
          <p:cNvSpPr txBox="1"/>
          <p:nvPr/>
        </p:nvSpPr>
        <p:spPr>
          <a:xfrm>
            <a:off x="6338865" y="239820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31</a:t>
            </a:r>
            <a:endParaRPr lang="fr-CH" sz="1000" b="1" dirty="0"/>
          </a:p>
        </p:txBody>
      </p:sp>
      <p:sp>
        <p:nvSpPr>
          <p:cNvPr id="410" name="TextBox 409"/>
          <p:cNvSpPr txBox="1"/>
          <p:nvPr/>
        </p:nvSpPr>
        <p:spPr>
          <a:xfrm>
            <a:off x="6648701" y="24384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32</a:t>
            </a:r>
            <a:endParaRPr lang="fr-CH" sz="10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5964732" y="326608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33</a:t>
            </a:r>
            <a:endParaRPr lang="fr-CH" sz="1000" b="1" dirty="0"/>
          </a:p>
        </p:txBody>
      </p:sp>
      <p:sp>
        <p:nvSpPr>
          <p:cNvPr id="412" name="TextBox 411"/>
          <p:cNvSpPr txBox="1"/>
          <p:nvPr/>
        </p:nvSpPr>
        <p:spPr>
          <a:xfrm>
            <a:off x="6296350" y="346865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34</a:t>
            </a:r>
            <a:endParaRPr lang="fr-CH" sz="1000" b="1" dirty="0"/>
          </a:p>
        </p:txBody>
      </p:sp>
      <p:sp>
        <p:nvSpPr>
          <p:cNvPr id="413" name="TextBox 412"/>
          <p:cNvSpPr txBox="1"/>
          <p:nvPr/>
        </p:nvSpPr>
        <p:spPr>
          <a:xfrm>
            <a:off x="5377031" y="41929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35</a:t>
            </a:r>
            <a:endParaRPr lang="fr-CH" sz="1000" b="1" dirty="0"/>
          </a:p>
        </p:txBody>
      </p:sp>
      <p:sp>
        <p:nvSpPr>
          <p:cNvPr id="414" name="TextBox 413"/>
          <p:cNvSpPr txBox="1"/>
          <p:nvPr/>
        </p:nvSpPr>
        <p:spPr>
          <a:xfrm>
            <a:off x="3566513" y="240988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4361117" y="222243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37</a:t>
            </a:r>
            <a:endParaRPr lang="fr-CH" sz="1000" b="1" dirty="0"/>
          </a:p>
        </p:txBody>
      </p:sp>
      <p:sp>
        <p:nvSpPr>
          <p:cNvPr id="416" name="TextBox 415"/>
          <p:cNvSpPr txBox="1"/>
          <p:nvPr/>
        </p:nvSpPr>
        <p:spPr>
          <a:xfrm>
            <a:off x="5165410" y="21970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38</a:t>
            </a:r>
            <a:endParaRPr lang="fr-CH" sz="1000" b="1" dirty="0"/>
          </a:p>
        </p:txBody>
      </p:sp>
      <p:sp>
        <p:nvSpPr>
          <p:cNvPr id="417" name="TextBox 416"/>
          <p:cNvSpPr txBox="1"/>
          <p:nvPr/>
        </p:nvSpPr>
        <p:spPr>
          <a:xfrm>
            <a:off x="3687605" y="290907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351561" y="265510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40</a:t>
            </a:r>
            <a:endParaRPr lang="fr-CH" sz="1000" b="1" dirty="0"/>
          </a:p>
        </p:txBody>
      </p:sp>
      <p:sp>
        <p:nvSpPr>
          <p:cNvPr id="419" name="TextBox 418"/>
          <p:cNvSpPr txBox="1"/>
          <p:nvPr/>
        </p:nvSpPr>
        <p:spPr>
          <a:xfrm>
            <a:off x="5069552" y="26026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41</a:t>
            </a:r>
            <a:endParaRPr lang="fr-CH" sz="1000" b="1" dirty="0"/>
          </a:p>
        </p:txBody>
      </p:sp>
      <p:sp>
        <p:nvSpPr>
          <p:cNvPr id="420" name="TextBox 419"/>
          <p:cNvSpPr txBox="1"/>
          <p:nvPr/>
        </p:nvSpPr>
        <p:spPr>
          <a:xfrm>
            <a:off x="4034785" y="44005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42</a:t>
            </a:r>
            <a:endParaRPr lang="fr-CH" sz="1000" b="1" dirty="0"/>
          </a:p>
        </p:txBody>
      </p:sp>
      <p:sp>
        <p:nvSpPr>
          <p:cNvPr id="421" name="TextBox 420"/>
          <p:cNvSpPr txBox="1"/>
          <p:nvPr/>
        </p:nvSpPr>
        <p:spPr>
          <a:xfrm>
            <a:off x="4606010" y="429092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43</a:t>
            </a:r>
            <a:endParaRPr lang="fr-CH" sz="1000" b="1" dirty="0"/>
          </a:p>
        </p:txBody>
      </p:sp>
      <p:sp>
        <p:nvSpPr>
          <p:cNvPr id="422" name="TextBox 421"/>
          <p:cNvSpPr txBox="1"/>
          <p:nvPr/>
        </p:nvSpPr>
        <p:spPr>
          <a:xfrm>
            <a:off x="5146087" y="42640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44</a:t>
            </a:r>
            <a:endParaRPr lang="fr-CH" sz="1000" b="1" dirty="0"/>
          </a:p>
        </p:txBody>
      </p:sp>
      <p:sp>
        <p:nvSpPr>
          <p:cNvPr id="424" name="TextBox 423"/>
          <p:cNvSpPr txBox="1"/>
          <p:nvPr/>
        </p:nvSpPr>
        <p:spPr>
          <a:xfrm>
            <a:off x="4076430" y="504761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45</a:t>
            </a:r>
            <a:endParaRPr lang="fr-CH" sz="1000" b="1" dirty="0"/>
          </a:p>
        </p:txBody>
      </p:sp>
      <p:sp>
        <p:nvSpPr>
          <p:cNvPr id="425" name="TextBox 424"/>
          <p:cNvSpPr txBox="1"/>
          <p:nvPr/>
        </p:nvSpPr>
        <p:spPr>
          <a:xfrm>
            <a:off x="5172706" y="498147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46</a:t>
            </a:r>
            <a:endParaRPr lang="fr-CH" sz="1000" b="1" dirty="0"/>
          </a:p>
        </p:txBody>
      </p:sp>
      <p:sp>
        <p:nvSpPr>
          <p:cNvPr id="426" name="TextBox 425"/>
          <p:cNvSpPr txBox="1"/>
          <p:nvPr/>
        </p:nvSpPr>
        <p:spPr>
          <a:xfrm>
            <a:off x="4095159" y="60151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47</a:t>
            </a:r>
            <a:endParaRPr lang="fr-CH" sz="1000" b="1" dirty="0"/>
          </a:p>
        </p:txBody>
      </p:sp>
      <p:sp>
        <p:nvSpPr>
          <p:cNvPr id="427" name="TextBox 426"/>
          <p:cNvSpPr txBox="1"/>
          <p:nvPr/>
        </p:nvSpPr>
        <p:spPr>
          <a:xfrm>
            <a:off x="5172706" y="616197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48</a:t>
            </a:r>
            <a:endParaRPr lang="fr-CH" sz="1000" b="1" dirty="0"/>
          </a:p>
        </p:txBody>
      </p:sp>
      <p:grpSp>
        <p:nvGrpSpPr>
          <p:cNvPr id="260" name="Group 259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61" name="Oval 260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62" name="Oval 261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69" name="TextBox 268"/>
          <p:cNvSpPr txBox="1"/>
          <p:nvPr/>
        </p:nvSpPr>
        <p:spPr>
          <a:xfrm>
            <a:off x="4575214" y="399193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49</a:t>
            </a:r>
            <a:endParaRPr lang="fr-CH" sz="10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88" name="TextBox 287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89" name="TextBox 288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7062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3612656" y="2447939"/>
            <a:ext cx="292123" cy="292123"/>
            <a:chOff x="4751150" y="1380925"/>
            <a:chExt cx="481067" cy="481067"/>
          </a:xfrm>
        </p:grpSpPr>
        <p:sp>
          <p:nvSpPr>
            <p:cNvPr id="6" name="Oval 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" name="Oval 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" name="Group 7"/>
          <p:cNvGrpSpPr/>
          <p:nvPr/>
        </p:nvGrpSpPr>
        <p:grpSpPr>
          <a:xfrm rot="16200000">
            <a:off x="5169938" y="2243757"/>
            <a:ext cx="307209" cy="307209"/>
            <a:chOff x="4751150" y="1380925"/>
            <a:chExt cx="481067" cy="481067"/>
          </a:xfrm>
        </p:grpSpPr>
        <p:sp>
          <p:nvSpPr>
            <p:cNvPr id="9" name="Oval 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" name="Oval 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60671" y="4086929"/>
            <a:ext cx="807308" cy="807308"/>
            <a:chOff x="4400207" y="4237437"/>
            <a:chExt cx="841142" cy="841142"/>
          </a:xfrm>
        </p:grpSpPr>
        <p:sp>
          <p:nvSpPr>
            <p:cNvPr id="12" name="Oval 11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" name="Oval 12"/>
            <p:cNvSpPr/>
            <p:nvPr/>
          </p:nvSpPr>
          <p:spPr>
            <a:xfrm>
              <a:off x="4775717" y="4612947"/>
              <a:ext cx="90120" cy="9012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" name="Straight Connector 13"/>
          <p:cNvCxnSpPr>
            <a:stCxn id="68" idx="1"/>
            <a:endCxn id="56" idx="1"/>
          </p:cNvCxnSpPr>
          <p:nvPr/>
        </p:nvCxnSpPr>
        <p:spPr>
          <a:xfrm flipH="1" flipV="1">
            <a:off x="3621191" y="3208159"/>
            <a:ext cx="652782" cy="130530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" idx="2"/>
            <a:endCxn id="68" idx="6"/>
          </p:cNvCxnSpPr>
          <p:nvPr/>
        </p:nvCxnSpPr>
        <p:spPr>
          <a:xfrm flipH="1">
            <a:off x="4354997" y="4490583"/>
            <a:ext cx="466080" cy="56440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5" idx="0"/>
            <a:endCxn id="39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5" idx="2"/>
            <a:endCxn id="48" idx="2"/>
          </p:cNvCxnSpPr>
          <p:nvPr/>
        </p:nvCxnSpPr>
        <p:spPr>
          <a:xfrm rot="16200000" flipH="1">
            <a:off x="4819558" y="5656200"/>
            <a:ext cx="61027" cy="1052818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2" idx="4"/>
            <a:endCxn id="48" idx="0"/>
          </p:cNvCxnSpPr>
          <p:nvPr/>
        </p:nvCxnSpPr>
        <p:spPr>
          <a:xfrm flipH="1">
            <a:off x="5425747" y="5200477"/>
            <a:ext cx="38895" cy="9633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2" idx="0"/>
            <a:endCxn id="13" idx="4"/>
          </p:cNvCxnSpPr>
          <p:nvPr/>
        </p:nvCxnSpPr>
        <p:spPr>
          <a:xfrm flipH="1" flipV="1">
            <a:off x="4864325" y="4533830"/>
            <a:ext cx="600317" cy="569942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5" idx="4"/>
            <a:endCxn id="53" idx="0"/>
          </p:cNvCxnSpPr>
          <p:nvPr/>
        </p:nvCxnSpPr>
        <p:spPr>
          <a:xfrm rot="16200000" flipH="1">
            <a:off x="3085304" y="1857172"/>
            <a:ext cx="512217" cy="463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6" idx="1"/>
            <a:endCxn id="53" idx="5"/>
          </p:cNvCxnSpPr>
          <p:nvPr/>
        </p:nvCxnSpPr>
        <p:spPr>
          <a:xfrm flipH="1" flipV="1">
            <a:off x="3383400" y="2181845"/>
            <a:ext cx="237791" cy="102631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1" idx="4"/>
            <a:endCxn id="94" idx="1"/>
          </p:cNvCxnSpPr>
          <p:nvPr/>
        </p:nvCxnSpPr>
        <p:spPr>
          <a:xfrm rot="16200000" flipH="1">
            <a:off x="3499757" y="804449"/>
            <a:ext cx="478071" cy="9296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4" idx="4"/>
            <a:endCxn id="97" idx="1"/>
          </p:cNvCxnSpPr>
          <p:nvPr/>
        </p:nvCxnSpPr>
        <p:spPr>
          <a:xfrm rot="16200000" flipH="1">
            <a:off x="3591822" y="1339685"/>
            <a:ext cx="520715" cy="10084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7" idx="4"/>
          </p:cNvCxnSpPr>
          <p:nvPr/>
        </p:nvCxnSpPr>
        <p:spPr>
          <a:xfrm flipH="1" flipV="1">
            <a:off x="3923615" y="1701194"/>
            <a:ext cx="298232" cy="11265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12" idx="4"/>
            <a:endCxn id="115" idx="1"/>
          </p:cNvCxnSpPr>
          <p:nvPr/>
        </p:nvCxnSpPr>
        <p:spPr>
          <a:xfrm rot="16200000" flipH="1">
            <a:off x="4371515" y="544555"/>
            <a:ext cx="507837" cy="9713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18" idx="0"/>
          </p:cNvCxnSpPr>
          <p:nvPr/>
        </p:nvCxnSpPr>
        <p:spPr>
          <a:xfrm rot="16200000" flipH="1">
            <a:off x="4307800" y="1244530"/>
            <a:ext cx="864029" cy="13268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8" idx="4"/>
            <a:endCxn id="59" idx="0"/>
          </p:cNvCxnSpPr>
          <p:nvPr/>
        </p:nvCxnSpPr>
        <p:spPr>
          <a:xfrm>
            <a:off x="4806158" y="1803151"/>
            <a:ext cx="132038" cy="92349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6" idx="4"/>
            <a:endCxn id="142" idx="0"/>
          </p:cNvCxnSpPr>
          <p:nvPr/>
        </p:nvCxnSpPr>
        <p:spPr>
          <a:xfrm rot="16200000" flipH="1" flipV="1">
            <a:off x="5411050" y="1589833"/>
            <a:ext cx="654531" cy="3449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2" idx="4"/>
            <a:endCxn id="62" idx="0"/>
          </p:cNvCxnSpPr>
          <p:nvPr/>
        </p:nvCxnSpPr>
        <p:spPr>
          <a:xfrm flipH="1">
            <a:off x="5694254" y="1992782"/>
            <a:ext cx="26813" cy="778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65" idx="7"/>
            <a:endCxn id="161" idx="3"/>
          </p:cNvCxnSpPr>
          <p:nvPr/>
        </p:nvCxnSpPr>
        <p:spPr>
          <a:xfrm flipV="1">
            <a:off x="5561508" y="3499197"/>
            <a:ext cx="620721" cy="87898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8" idx="4"/>
            <a:endCxn id="161" idx="7"/>
          </p:cNvCxnSpPr>
          <p:nvPr/>
        </p:nvCxnSpPr>
        <p:spPr>
          <a:xfrm rot="16200000" flipH="1" flipV="1">
            <a:off x="5989768" y="2825450"/>
            <a:ext cx="864746" cy="35614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58" idx="0"/>
          </p:cNvCxnSpPr>
          <p:nvPr/>
        </p:nvCxnSpPr>
        <p:spPr>
          <a:xfrm rot="16200000" flipH="1">
            <a:off x="6186843" y="2093167"/>
            <a:ext cx="777632" cy="4910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3" idx="4"/>
            <a:endCxn id="39" idx="0"/>
          </p:cNvCxnSpPr>
          <p:nvPr/>
        </p:nvCxnSpPr>
        <p:spPr>
          <a:xfrm flipH="1">
            <a:off x="4364431" y="4533830"/>
            <a:ext cx="499894" cy="618293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8" idx="1"/>
            <a:endCxn id="39" idx="5"/>
          </p:cNvCxnSpPr>
          <p:nvPr/>
        </p:nvCxnSpPr>
        <p:spPr>
          <a:xfrm flipH="1" flipV="1">
            <a:off x="4398621" y="5234666"/>
            <a:ext cx="992290" cy="943620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42" idx="3"/>
            <a:endCxn id="39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38" name="Oval 37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9" name="Oval 38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41" name="Oval 40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2" name="Oval 41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44" name="Oval 43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5" name="Oval 44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65921" y="5753295"/>
            <a:ext cx="919655" cy="919656"/>
            <a:chOff x="4965921" y="5753295"/>
            <a:chExt cx="919655" cy="919656"/>
          </a:xfrm>
        </p:grpSpPr>
        <p:sp>
          <p:nvSpPr>
            <p:cNvPr id="47" name="Oval 46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8" name="Oval 47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49" name="Straight Connector 48"/>
          <p:cNvCxnSpPr>
            <a:stCxn id="229" idx="1"/>
          </p:cNvCxnSpPr>
          <p:nvPr/>
        </p:nvCxnSpPr>
        <p:spPr>
          <a:xfrm flipH="1" flipV="1">
            <a:off x="4249027" y="2893399"/>
            <a:ext cx="553774" cy="133861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29" idx="7"/>
            <a:endCxn id="59" idx="4"/>
          </p:cNvCxnSpPr>
          <p:nvPr/>
        </p:nvCxnSpPr>
        <p:spPr>
          <a:xfrm flipV="1">
            <a:off x="4872473" y="2805057"/>
            <a:ext cx="65723" cy="1426961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 rot="16200000">
            <a:off x="3116561" y="1915006"/>
            <a:ext cx="496095" cy="496095"/>
            <a:chOff x="4751150" y="1380925"/>
            <a:chExt cx="481067" cy="481067"/>
          </a:xfrm>
        </p:grpSpPr>
        <p:sp>
          <p:nvSpPr>
            <p:cNvPr id="52" name="Oval 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3" name="Oval 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90393" y="2877361"/>
            <a:ext cx="715828" cy="715828"/>
            <a:chOff x="3336270" y="2868112"/>
            <a:chExt cx="715828" cy="715828"/>
          </a:xfrm>
        </p:grpSpPr>
        <p:sp>
          <p:nvSpPr>
            <p:cNvPr id="55" name="Oval 54"/>
            <p:cNvSpPr/>
            <p:nvPr/>
          </p:nvSpPr>
          <p:spPr>
            <a:xfrm>
              <a:off x="3336270" y="2868112"/>
              <a:ext cx="715828" cy="715828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6" name="Oval 55"/>
            <p:cNvSpPr/>
            <p:nvPr/>
          </p:nvSpPr>
          <p:spPr>
            <a:xfrm>
              <a:off x="3655836" y="3187678"/>
              <a:ext cx="76694" cy="766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572249" y="2399902"/>
            <a:ext cx="731894" cy="731895"/>
            <a:chOff x="4549467" y="2454385"/>
            <a:chExt cx="756230" cy="756231"/>
          </a:xfrm>
        </p:grpSpPr>
        <p:sp>
          <p:nvSpPr>
            <p:cNvPr id="58" name="Oval 5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887070" y="2791988"/>
              <a:ext cx="81023" cy="8102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326503" y="2449520"/>
            <a:ext cx="718754" cy="718754"/>
            <a:chOff x="5356633" y="2462227"/>
            <a:chExt cx="718754" cy="718754"/>
          </a:xfrm>
        </p:grpSpPr>
        <p:sp>
          <p:nvSpPr>
            <p:cNvPr id="61" name="Oval 60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2" name="Oval 61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918249" y="3801594"/>
            <a:ext cx="1186966" cy="1186967"/>
            <a:chOff x="4918249" y="3801594"/>
            <a:chExt cx="1186966" cy="1186967"/>
          </a:xfrm>
        </p:grpSpPr>
        <p:sp>
          <p:nvSpPr>
            <p:cNvPr id="64" name="Oval 6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5" name="Oval 64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864538" y="4104027"/>
            <a:ext cx="885994" cy="885994"/>
            <a:chOff x="3864538" y="4104027"/>
            <a:chExt cx="885994" cy="885994"/>
          </a:xfrm>
        </p:grpSpPr>
        <p:sp>
          <p:nvSpPr>
            <p:cNvPr id="67" name="Oval 66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8" name="Oval 6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69" name="Straight Connector 68"/>
          <p:cNvCxnSpPr>
            <a:stCxn id="184" idx="6"/>
            <a:endCxn id="62" idx="4"/>
          </p:cNvCxnSpPr>
          <p:nvPr/>
        </p:nvCxnSpPr>
        <p:spPr>
          <a:xfrm flipV="1">
            <a:off x="5418667" y="2848101"/>
            <a:ext cx="275587" cy="1603479"/>
          </a:xfrm>
          <a:prstGeom prst="line">
            <a:avLst/>
          </a:prstGeom>
          <a:ln w="28575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 rot="16200000">
            <a:off x="3034104" y="1951431"/>
            <a:ext cx="487041" cy="487041"/>
            <a:chOff x="4751150" y="1380925"/>
            <a:chExt cx="481067" cy="481067"/>
          </a:xfrm>
        </p:grpSpPr>
        <p:sp>
          <p:nvSpPr>
            <p:cNvPr id="71" name="Oval 7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2" name="Oval 7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3" name="Group 72"/>
          <p:cNvGrpSpPr/>
          <p:nvPr/>
        </p:nvGrpSpPr>
        <p:grpSpPr>
          <a:xfrm rot="16200000">
            <a:off x="3092255" y="1374090"/>
            <a:ext cx="451922" cy="451922"/>
            <a:chOff x="4751150" y="1380925"/>
            <a:chExt cx="481067" cy="481067"/>
          </a:xfrm>
        </p:grpSpPr>
        <p:sp>
          <p:nvSpPr>
            <p:cNvPr id="74" name="Oval 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6" name="Group 75"/>
          <p:cNvGrpSpPr/>
          <p:nvPr/>
        </p:nvGrpSpPr>
        <p:grpSpPr>
          <a:xfrm rot="16200000">
            <a:off x="2964786" y="1385856"/>
            <a:ext cx="462129" cy="462129"/>
            <a:chOff x="4751150" y="1380925"/>
            <a:chExt cx="481067" cy="481067"/>
          </a:xfrm>
        </p:grpSpPr>
        <p:sp>
          <p:nvSpPr>
            <p:cNvPr id="77" name="Oval 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78" name="Oval 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79" name="Group 78"/>
          <p:cNvGrpSpPr/>
          <p:nvPr/>
        </p:nvGrpSpPr>
        <p:grpSpPr>
          <a:xfrm rot="16200000">
            <a:off x="3034104" y="868665"/>
            <a:ext cx="376092" cy="376092"/>
            <a:chOff x="4751150" y="1380925"/>
            <a:chExt cx="481067" cy="481067"/>
          </a:xfrm>
        </p:grpSpPr>
        <p:sp>
          <p:nvSpPr>
            <p:cNvPr id="80" name="Oval 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1" name="Oval 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82" name="Straight Connector 81"/>
          <p:cNvCxnSpPr>
            <a:stCxn id="81" idx="4"/>
            <a:endCxn id="78" idx="0"/>
          </p:cNvCxnSpPr>
          <p:nvPr/>
        </p:nvCxnSpPr>
        <p:spPr>
          <a:xfrm rot="16200000" flipH="1" flipV="1">
            <a:off x="2951348" y="1321361"/>
            <a:ext cx="515305" cy="263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81" idx="4"/>
            <a:endCxn id="75" idx="1"/>
          </p:cNvCxnSpPr>
          <p:nvPr/>
        </p:nvCxnSpPr>
        <p:spPr>
          <a:xfrm rot="16200000" flipH="1">
            <a:off x="3008587" y="1290422"/>
            <a:ext cx="506073" cy="7894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2" idx="1"/>
            <a:endCxn id="78" idx="4"/>
          </p:cNvCxnSpPr>
          <p:nvPr/>
        </p:nvCxnSpPr>
        <p:spPr>
          <a:xfrm rot="16200000" flipV="1">
            <a:off x="2960101" y="1877427"/>
            <a:ext cx="534825" cy="63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3" idx="1"/>
            <a:endCxn id="78" idx="4"/>
          </p:cNvCxnSpPr>
          <p:nvPr/>
        </p:nvCxnSpPr>
        <p:spPr>
          <a:xfrm rot="16200000" flipV="1">
            <a:off x="3019542" y="1817986"/>
            <a:ext cx="502585" cy="14996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56" idx="1"/>
            <a:endCxn id="72" idx="4"/>
          </p:cNvCxnSpPr>
          <p:nvPr/>
        </p:nvCxnSpPr>
        <p:spPr>
          <a:xfrm flipH="1" flipV="1">
            <a:off x="3277624" y="2221042"/>
            <a:ext cx="343567" cy="98711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5" idx="2"/>
            <a:endCxn id="78" idx="6"/>
          </p:cNvCxnSpPr>
          <p:nvPr/>
        </p:nvCxnSpPr>
        <p:spPr>
          <a:xfrm rot="16200000" flipH="1" flipV="1">
            <a:off x="3248871" y="1571786"/>
            <a:ext cx="16870" cy="7339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3" idx="3"/>
            <a:endCxn id="72" idx="6"/>
          </p:cNvCxnSpPr>
          <p:nvPr/>
        </p:nvCxnSpPr>
        <p:spPr>
          <a:xfrm rot="16200000" flipH="1" flipV="1">
            <a:off x="3318213" y="2167347"/>
            <a:ext cx="13106" cy="4210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 rot="16200000">
            <a:off x="3492860" y="391079"/>
            <a:ext cx="398898" cy="398898"/>
            <a:chOff x="4751150" y="1380925"/>
            <a:chExt cx="481067" cy="481067"/>
          </a:xfrm>
        </p:grpSpPr>
        <p:sp>
          <p:nvSpPr>
            <p:cNvPr id="90" name="Oval 8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1" name="Oval 9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2" name="Group 91"/>
          <p:cNvGrpSpPr/>
          <p:nvPr/>
        </p:nvGrpSpPr>
        <p:grpSpPr>
          <a:xfrm rot="16200000">
            <a:off x="3584247" y="888938"/>
            <a:ext cx="435019" cy="435019"/>
            <a:chOff x="4751150" y="1380925"/>
            <a:chExt cx="481067" cy="481067"/>
          </a:xfrm>
        </p:grpSpPr>
        <p:sp>
          <p:nvSpPr>
            <p:cNvPr id="93" name="Oval 9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4" name="Oval 9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5" name="Group 94"/>
          <p:cNvGrpSpPr/>
          <p:nvPr/>
        </p:nvGrpSpPr>
        <p:grpSpPr>
          <a:xfrm rot="16200000">
            <a:off x="3646265" y="1394129"/>
            <a:ext cx="554701" cy="554701"/>
            <a:chOff x="4751150" y="1380925"/>
            <a:chExt cx="481067" cy="481067"/>
          </a:xfrm>
        </p:grpSpPr>
        <p:sp>
          <p:nvSpPr>
            <p:cNvPr id="96" name="Oval 9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8" name="Group 97"/>
          <p:cNvGrpSpPr/>
          <p:nvPr/>
        </p:nvGrpSpPr>
        <p:grpSpPr>
          <a:xfrm rot="16200000">
            <a:off x="3657560" y="866221"/>
            <a:ext cx="437599" cy="437599"/>
            <a:chOff x="4751150" y="1380925"/>
            <a:chExt cx="481067" cy="481067"/>
          </a:xfrm>
        </p:grpSpPr>
        <p:sp>
          <p:nvSpPr>
            <p:cNvPr id="99" name="Oval 9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0" name="Oval 9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01" name="Group 100"/>
          <p:cNvGrpSpPr/>
          <p:nvPr/>
        </p:nvGrpSpPr>
        <p:grpSpPr>
          <a:xfrm rot="16200000">
            <a:off x="3739027" y="1383613"/>
            <a:ext cx="545511" cy="545511"/>
            <a:chOff x="4751150" y="1380925"/>
            <a:chExt cx="481067" cy="481067"/>
          </a:xfrm>
        </p:grpSpPr>
        <p:sp>
          <p:nvSpPr>
            <p:cNvPr id="102" name="Oval 1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4" name="Straight Connector 103"/>
          <p:cNvCxnSpPr>
            <a:stCxn id="100" idx="3"/>
            <a:endCxn id="94" idx="6"/>
          </p:cNvCxnSpPr>
          <p:nvPr/>
        </p:nvCxnSpPr>
        <p:spPr>
          <a:xfrm rot="16200000" flipH="1" flipV="1">
            <a:off x="3839996" y="1086661"/>
            <a:ext cx="4852" cy="3472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3" idx="2"/>
            <a:endCxn id="97" idx="6"/>
          </p:cNvCxnSpPr>
          <p:nvPr/>
        </p:nvCxnSpPr>
        <p:spPr>
          <a:xfrm rot="16200000" flipH="1" flipV="1">
            <a:off x="3960389" y="1649309"/>
            <a:ext cx="15111" cy="292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00" idx="4"/>
            <a:endCxn id="103" idx="0"/>
          </p:cNvCxnSpPr>
          <p:nvPr/>
        </p:nvCxnSpPr>
        <p:spPr>
          <a:xfrm rot="16200000" flipH="1">
            <a:off x="3684729" y="1300091"/>
            <a:ext cx="518682" cy="1354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3" idx="4"/>
          </p:cNvCxnSpPr>
          <p:nvPr/>
        </p:nvCxnSpPr>
        <p:spPr>
          <a:xfrm>
            <a:off x="4011783" y="1685592"/>
            <a:ext cx="210064" cy="114218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91" idx="4"/>
            <a:endCxn id="100" idx="2"/>
          </p:cNvCxnSpPr>
          <p:nvPr/>
        </p:nvCxnSpPr>
        <p:spPr>
          <a:xfrm rot="16200000" flipH="1">
            <a:off x="3536051" y="768155"/>
            <a:ext cx="473123" cy="16060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4" idx="5"/>
            <a:endCxn id="103" idx="2"/>
          </p:cNvCxnSpPr>
          <p:nvPr/>
        </p:nvCxnSpPr>
        <p:spPr>
          <a:xfrm rot="16200000" flipH="1">
            <a:off x="3633676" y="1307485"/>
            <a:ext cx="533442" cy="16432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 rot="16200000">
            <a:off x="4373631" y="118896"/>
            <a:ext cx="406466" cy="397075"/>
            <a:chOff x="4751150" y="1380925"/>
            <a:chExt cx="481067" cy="481067"/>
          </a:xfrm>
        </p:grpSpPr>
        <p:sp>
          <p:nvSpPr>
            <p:cNvPr id="111" name="Oval 1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2" name="Oval 1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3" name="Group 112"/>
          <p:cNvGrpSpPr/>
          <p:nvPr/>
        </p:nvGrpSpPr>
        <p:grpSpPr>
          <a:xfrm rot="16200000">
            <a:off x="4448890" y="621929"/>
            <a:ext cx="487133" cy="487133"/>
            <a:chOff x="4751150" y="1380925"/>
            <a:chExt cx="481067" cy="481067"/>
          </a:xfrm>
        </p:grpSpPr>
        <p:sp>
          <p:nvSpPr>
            <p:cNvPr id="114" name="Oval 1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5" name="Oval 1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6" name="Group 115"/>
          <p:cNvGrpSpPr/>
          <p:nvPr/>
        </p:nvGrpSpPr>
        <p:grpSpPr>
          <a:xfrm rot="16200000">
            <a:off x="4524923" y="1491784"/>
            <a:ext cx="562471" cy="562471"/>
            <a:chOff x="4751150" y="1380925"/>
            <a:chExt cx="481067" cy="481067"/>
          </a:xfrm>
        </p:grpSpPr>
        <p:sp>
          <p:nvSpPr>
            <p:cNvPr id="117" name="Oval 11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19" name="Group 118"/>
          <p:cNvGrpSpPr/>
          <p:nvPr/>
        </p:nvGrpSpPr>
        <p:grpSpPr>
          <a:xfrm rot="16200000">
            <a:off x="4536540" y="600981"/>
            <a:ext cx="483937" cy="483937"/>
            <a:chOff x="4751150" y="1380925"/>
            <a:chExt cx="481067" cy="481067"/>
          </a:xfrm>
        </p:grpSpPr>
        <p:sp>
          <p:nvSpPr>
            <p:cNvPr id="120" name="Oval 11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1" name="Oval 12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22" name="Group 121"/>
          <p:cNvGrpSpPr/>
          <p:nvPr/>
        </p:nvGrpSpPr>
        <p:grpSpPr>
          <a:xfrm rot="16200000">
            <a:off x="4621586" y="1465567"/>
            <a:ext cx="564544" cy="564544"/>
            <a:chOff x="4751150" y="1380925"/>
            <a:chExt cx="481067" cy="481067"/>
          </a:xfrm>
        </p:grpSpPr>
        <p:sp>
          <p:nvSpPr>
            <p:cNvPr id="123" name="Oval 12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24" name="Oval 12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25" name="Straight Connector 124"/>
          <p:cNvCxnSpPr>
            <a:stCxn id="112" idx="4"/>
            <a:endCxn id="121" idx="1"/>
          </p:cNvCxnSpPr>
          <p:nvPr/>
        </p:nvCxnSpPr>
        <p:spPr>
          <a:xfrm rot="16200000" flipH="1">
            <a:off x="4425815" y="490256"/>
            <a:ext cx="485411" cy="1833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15" idx="4"/>
            <a:endCxn id="124" idx="1"/>
          </p:cNvCxnSpPr>
          <p:nvPr/>
        </p:nvCxnSpPr>
        <p:spPr>
          <a:xfrm rot="16200000" flipH="1">
            <a:off x="4370033" y="1214014"/>
            <a:ext cx="834862" cy="19001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15" idx="7"/>
            <a:endCxn id="121" idx="2"/>
          </p:cNvCxnSpPr>
          <p:nvPr/>
        </p:nvCxnSpPr>
        <p:spPr>
          <a:xfrm rot="16200000">
            <a:off x="4729699" y="824158"/>
            <a:ext cx="4094" cy="41676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18" idx="7"/>
            <a:endCxn id="124" idx="2"/>
          </p:cNvCxnSpPr>
          <p:nvPr/>
        </p:nvCxnSpPr>
        <p:spPr>
          <a:xfrm rot="16200000">
            <a:off x="4848602" y="1726701"/>
            <a:ext cx="3874" cy="4615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21" idx="4"/>
            <a:endCxn id="124" idx="0"/>
          </p:cNvCxnSpPr>
          <p:nvPr/>
        </p:nvCxnSpPr>
        <p:spPr>
          <a:xfrm rot="16200000" flipH="1">
            <a:off x="4416822" y="1230560"/>
            <a:ext cx="848723" cy="12534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4" idx="4"/>
            <a:endCxn id="59" idx="0"/>
          </p:cNvCxnSpPr>
          <p:nvPr/>
        </p:nvCxnSpPr>
        <p:spPr>
          <a:xfrm>
            <a:off x="4903858" y="1778082"/>
            <a:ext cx="34338" cy="948559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 rot="16200000">
            <a:off x="5454963" y="256285"/>
            <a:ext cx="406466" cy="397075"/>
            <a:chOff x="4751150" y="1380925"/>
            <a:chExt cx="481067" cy="481067"/>
          </a:xfrm>
        </p:grpSpPr>
        <p:sp>
          <p:nvSpPr>
            <p:cNvPr id="132" name="Oval 1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3" name="Oval 1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4" name="Group 133"/>
          <p:cNvGrpSpPr/>
          <p:nvPr/>
        </p:nvGrpSpPr>
        <p:grpSpPr>
          <a:xfrm rot="16200000">
            <a:off x="5511368" y="1015099"/>
            <a:ext cx="488393" cy="477108"/>
            <a:chOff x="4751150" y="1380925"/>
            <a:chExt cx="481067" cy="481067"/>
          </a:xfrm>
        </p:grpSpPr>
        <p:sp>
          <p:nvSpPr>
            <p:cNvPr id="135" name="Oval 13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6" name="Oval 13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37" name="Group 136"/>
          <p:cNvGrpSpPr/>
          <p:nvPr/>
        </p:nvGrpSpPr>
        <p:grpSpPr>
          <a:xfrm rot="16200000">
            <a:off x="5423612" y="1015363"/>
            <a:ext cx="488393" cy="477108"/>
            <a:chOff x="4751150" y="1380925"/>
            <a:chExt cx="481067" cy="481067"/>
          </a:xfrm>
        </p:grpSpPr>
        <p:sp>
          <p:nvSpPr>
            <p:cNvPr id="138" name="Oval 1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39" name="Oval 1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0" name="Group 139"/>
          <p:cNvGrpSpPr/>
          <p:nvPr/>
        </p:nvGrpSpPr>
        <p:grpSpPr>
          <a:xfrm rot="16200000">
            <a:off x="5448361" y="1690858"/>
            <a:ext cx="545414" cy="545414"/>
            <a:chOff x="4751150" y="1380925"/>
            <a:chExt cx="481067" cy="481067"/>
          </a:xfrm>
        </p:grpSpPr>
        <p:sp>
          <p:nvSpPr>
            <p:cNvPr id="141" name="Oval 14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2" name="Oval 14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43" name="Group 142"/>
          <p:cNvGrpSpPr/>
          <p:nvPr/>
        </p:nvGrpSpPr>
        <p:grpSpPr>
          <a:xfrm rot="16200000">
            <a:off x="5361160" y="1683669"/>
            <a:ext cx="544492" cy="544492"/>
            <a:chOff x="4751150" y="1380925"/>
            <a:chExt cx="481067" cy="481067"/>
          </a:xfrm>
        </p:grpSpPr>
        <p:sp>
          <p:nvSpPr>
            <p:cNvPr id="144" name="Oval 14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45" name="Oval 14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6" name="Straight Connector 145"/>
          <p:cNvCxnSpPr>
            <a:stCxn id="133" idx="4"/>
            <a:endCxn id="139" idx="0"/>
          </p:cNvCxnSpPr>
          <p:nvPr/>
        </p:nvCxnSpPr>
        <p:spPr>
          <a:xfrm rot="16200000" flipH="1">
            <a:off x="5287423" y="847369"/>
            <a:ext cx="751158" cy="96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39" idx="4"/>
            <a:endCxn id="145" idx="0"/>
          </p:cNvCxnSpPr>
          <p:nvPr/>
        </p:nvCxnSpPr>
        <p:spPr>
          <a:xfrm rot="16200000" flipH="1" flipV="1">
            <a:off x="5327274" y="1586212"/>
            <a:ext cx="646665" cy="3440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4"/>
            <a:endCxn id="62" idx="0"/>
          </p:cNvCxnSpPr>
          <p:nvPr/>
        </p:nvCxnSpPr>
        <p:spPr>
          <a:xfrm>
            <a:off x="5633406" y="1985083"/>
            <a:ext cx="60848" cy="78601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3" idx="4"/>
            <a:endCxn id="136" idx="1"/>
          </p:cNvCxnSpPr>
          <p:nvPr/>
        </p:nvCxnSpPr>
        <p:spPr>
          <a:xfrm rot="16200000" flipH="1">
            <a:off x="5318565" y="816227"/>
            <a:ext cx="758556" cy="79294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39" idx="6"/>
            <a:endCxn id="136" idx="2"/>
          </p:cNvCxnSpPr>
          <p:nvPr/>
        </p:nvCxnSpPr>
        <p:spPr>
          <a:xfrm rot="16200000">
            <a:off x="5711553" y="1235465"/>
            <a:ext cx="264" cy="3663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5" idx="6"/>
            <a:endCxn id="142" idx="2"/>
          </p:cNvCxnSpPr>
          <p:nvPr/>
        </p:nvCxnSpPr>
        <p:spPr>
          <a:xfrm rot="16200000" flipH="1">
            <a:off x="5673387" y="1945102"/>
            <a:ext cx="7651" cy="29275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39" idx="5"/>
            <a:endCxn id="142" idx="1"/>
          </p:cNvCxnSpPr>
          <p:nvPr/>
        </p:nvCxnSpPr>
        <p:spPr>
          <a:xfrm rot="16200000" flipH="1">
            <a:off x="5357900" y="1600398"/>
            <a:ext cx="670487" cy="14527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Group 152"/>
          <p:cNvGrpSpPr/>
          <p:nvPr/>
        </p:nvGrpSpPr>
        <p:grpSpPr>
          <a:xfrm rot="16200000">
            <a:off x="6347873" y="1533059"/>
            <a:ext cx="406466" cy="397075"/>
            <a:chOff x="4751150" y="1380925"/>
            <a:chExt cx="481067" cy="481067"/>
          </a:xfrm>
        </p:grpSpPr>
        <p:sp>
          <p:nvSpPr>
            <p:cNvPr id="154" name="Oval 15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5" name="Oval 15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6" name="Group 155"/>
          <p:cNvGrpSpPr/>
          <p:nvPr/>
        </p:nvGrpSpPr>
        <p:grpSpPr>
          <a:xfrm rot="16200000">
            <a:off x="6298685" y="2244282"/>
            <a:ext cx="603053" cy="589121"/>
            <a:chOff x="4751150" y="1380925"/>
            <a:chExt cx="481067" cy="481067"/>
          </a:xfrm>
        </p:grpSpPr>
        <p:sp>
          <p:nvSpPr>
            <p:cNvPr id="157" name="Oval 15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8" name="Oval 15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9" name="Group 158"/>
          <p:cNvGrpSpPr/>
          <p:nvPr/>
        </p:nvGrpSpPr>
        <p:grpSpPr>
          <a:xfrm rot="16200000">
            <a:off x="5795375" y="3059424"/>
            <a:ext cx="835550" cy="816246"/>
            <a:chOff x="4751150" y="1380925"/>
            <a:chExt cx="481067" cy="481067"/>
          </a:xfrm>
        </p:grpSpPr>
        <p:sp>
          <p:nvSpPr>
            <p:cNvPr id="160" name="Oval 15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1" name="Oval 16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5" name="Group 164"/>
          <p:cNvGrpSpPr/>
          <p:nvPr/>
        </p:nvGrpSpPr>
        <p:grpSpPr>
          <a:xfrm rot="16200000">
            <a:off x="5920622" y="3124983"/>
            <a:ext cx="835550" cy="816246"/>
            <a:chOff x="4751150" y="1380925"/>
            <a:chExt cx="481067" cy="481067"/>
          </a:xfrm>
        </p:grpSpPr>
        <p:sp>
          <p:nvSpPr>
            <p:cNvPr id="166" name="Oval 16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7" name="Oval 16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8" name="Straight Connector 167"/>
          <p:cNvCxnSpPr>
            <a:stCxn id="164" idx="4"/>
            <a:endCxn id="167" idx="7"/>
          </p:cNvCxnSpPr>
          <p:nvPr/>
        </p:nvCxnSpPr>
        <p:spPr>
          <a:xfrm rot="16200000" flipH="1" flipV="1">
            <a:off x="6084765" y="2876474"/>
            <a:ext cx="909529" cy="340428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67" idx="4"/>
            <a:endCxn id="65" idx="7"/>
          </p:cNvCxnSpPr>
          <p:nvPr/>
        </p:nvCxnSpPr>
        <p:spPr>
          <a:xfrm flipH="1">
            <a:off x="5561508" y="3577866"/>
            <a:ext cx="776888" cy="80031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>
            <a:stCxn id="155" idx="4"/>
            <a:endCxn id="164" idx="1"/>
          </p:cNvCxnSpPr>
          <p:nvPr/>
        </p:nvCxnSpPr>
        <p:spPr>
          <a:xfrm rot="16200000" flipH="1">
            <a:off x="6227564" y="2076911"/>
            <a:ext cx="783405" cy="136321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158" idx="5"/>
            <a:endCxn id="167" idx="0"/>
          </p:cNvCxnSpPr>
          <p:nvPr/>
        </p:nvCxnSpPr>
        <p:spPr>
          <a:xfrm rot="16200000" flipH="1" flipV="1">
            <a:off x="6017134" y="2882949"/>
            <a:ext cx="926657" cy="28413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58" idx="6"/>
            <a:endCxn id="164" idx="2"/>
          </p:cNvCxnSpPr>
          <p:nvPr/>
        </p:nvCxnSpPr>
        <p:spPr>
          <a:xfrm rot="16200000" flipH="1">
            <a:off x="6644589" y="2526024"/>
            <a:ext cx="20776" cy="46412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1" idx="5"/>
            <a:endCxn id="167" idx="2"/>
          </p:cNvCxnSpPr>
          <p:nvPr/>
        </p:nvCxnSpPr>
        <p:spPr>
          <a:xfrm rot="16200000" flipH="1">
            <a:off x="6252415" y="3490850"/>
            <a:ext cx="33909" cy="50600"/>
          </a:xfrm>
          <a:prstGeom prst="line">
            <a:avLst/>
          </a:prstGeom>
          <a:ln w="28575">
            <a:solidFill>
              <a:srgbClr val="CC00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/>
          <p:cNvGrpSpPr/>
          <p:nvPr/>
        </p:nvGrpSpPr>
        <p:grpSpPr>
          <a:xfrm rot="16200000">
            <a:off x="3727206" y="2801649"/>
            <a:ext cx="292123" cy="292123"/>
            <a:chOff x="4751150" y="1380925"/>
            <a:chExt cx="481067" cy="481067"/>
          </a:xfrm>
        </p:grpSpPr>
        <p:sp>
          <p:nvSpPr>
            <p:cNvPr id="175" name="Oval 17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6" name="Oval 17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7" name="Group 176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178" name="Oval 17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9" name="Oval 17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80" name="Straight Connector 179"/>
          <p:cNvCxnSpPr>
            <a:stCxn id="7" idx="5"/>
            <a:endCxn id="176" idx="1"/>
          </p:cNvCxnSpPr>
          <p:nvPr/>
        </p:nvCxnSpPr>
        <p:spPr>
          <a:xfrm>
            <a:off x="3769783" y="2605066"/>
            <a:ext cx="92418" cy="33157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10" idx="4"/>
            <a:endCxn id="179" idx="0"/>
          </p:cNvCxnSpPr>
          <p:nvPr/>
        </p:nvCxnSpPr>
        <p:spPr>
          <a:xfrm>
            <a:off x="5323543" y="2413819"/>
            <a:ext cx="11627" cy="35263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/>
          <p:cNvGrpSpPr/>
          <p:nvPr/>
        </p:nvGrpSpPr>
        <p:grpSpPr>
          <a:xfrm rot="16200000">
            <a:off x="5176641" y="4232975"/>
            <a:ext cx="437210" cy="437210"/>
            <a:chOff x="4751150" y="1380925"/>
            <a:chExt cx="481067" cy="481067"/>
          </a:xfrm>
        </p:grpSpPr>
        <p:sp>
          <p:nvSpPr>
            <p:cNvPr id="183" name="Oval 18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85" name="Straight Connector 184"/>
          <p:cNvCxnSpPr>
            <a:stCxn id="176" idx="5"/>
            <a:endCxn id="68" idx="0"/>
          </p:cNvCxnSpPr>
          <p:nvPr/>
        </p:nvCxnSpPr>
        <p:spPr>
          <a:xfrm>
            <a:off x="3884333" y="2958776"/>
            <a:ext cx="423201" cy="154078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9" idx="4"/>
            <a:endCxn id="184" idx="0"/>
          </p:cNvCxnSpPr>
          <p:nvPr/>
        </p:nvCxnSpPr>
        <p:spPr>
          <a:xfrm>
            <a:off x="5335170" y="2797750"/>
            <a:ext cx="60076" cy="1630408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7" idx="7"/>
          </p:cNvCxnSpPr>
          <p:nvPr/>
        </p:nvCxnSpPr>
        <p:spPr>
          <a:xfrm flipV="1">
            <a:off x="3769783" y="2405000"/>
            <a:ext cx="1547283" cy="177934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84" idx="2"/>
            <a:endCxn id="13" idx="6"/>
          </p:cNvCxnSpPr>
          <p:nvPr/>
        </p:nvCxnSpPr>
        <p:spPr>
          <a:xfrm flipH="1">
            <a:off x="4907572" y="4451580"/>
            <a:ext cx="464252" cy="3900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65" idx="3"/>
            <a:endCxn id="184" idx="6"/>
          </p:cNvCxnSpPr>
          <p:nvPr/>
        </p:nvCxnSpPr>
        <p:spPr>
          <a:xfrm flipH="1">
            <a:off x="5418667" y="4444853"/>
            <a:ext cx="76165" cy="6727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3016352" y="148919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3248865" y="145002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192" name="TextBox 191"/>
          <p:cNvSpPr txBox="1"/>
          <p:nvPr/>
        </p:nvSpPr>
        <p:spPr>
          <a:xfrm>
            <a:off x="3078288" y="20645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193" name="TextBox 192"/>
          <p:cNvSpPr txBox="1"/>
          <p:nvPr/>
        </p:nvSpPr>
        <p:spPr>
          <a:xfrm>
            <a:off x="3308209" y="200302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3433929" y="311989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195" name="TextBox 194"/>
          <p:cNvSpPr txBox="1"/>
          <p:nvPr/>
        </p:nvSpPr>
        <p:spPr>
          <a:xfrm>
            <a:off x="3551650" y="99586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3811309" y="9344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3674285" y="1571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198" name="TextBox 197"/>
          <p:cNvSpPr txBox="1"/>
          <p:nvPr/>
        </p:nvSpPr>
        <p:spPr>
          <a:xfrm>
            <a:off x="3949606" y="1511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199" name="TextBox 198"/>
          <p:cNvSpPr txBox="1"/>
          <p:nvPr/>
        </p:nvSpPr>
        <p:spPr>
          <a:xfrm>
            <a:off x="4433136" y="74964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200" name="TextBox 199"/>
          <p:cNvSpPr txBox="1"/>
          <p:nvPr/>
        </p:nvSpPr>
        <p:spPr>
          <a:xfrm>
            <a:off x="4715777" y="69974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204" name="TextBox 203"/>
          <p:cNvSpPr txBox="1"/>
          <p:nvPr/>
        </p:nvSpPr>
        <p:spPr>
          <a:xfrm>
            <a:off x="5407211" y="34537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216" name="TextBox 215"/>
          <p:cNvSpPr txBox="1"/>
          <p:nvPr/>
        </p:nvSpPr>
        <p:spPr>
          <a:xfrm>
            <a:off x="3539080" y="24606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36</a:t>
            </a:r>
            <a:endParaRPr lang="fr-CH" sz="1000" b="1" dirty="0"/>
          </a:p>
        </p:txBody>
      </p:sp>
      <p:sp>
        <p:nvSpPr>
          <p:cNvPr id="218" name="TextBox 217"/>
          <p:cNvSpPr txBox="1"/>
          <p:nvPr/>
        </p:nvSpPr>
        <p:spPr>
          <a:xfrm>
            <a:off x="3635491" y="285936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39</a:t>
            </a:r>
            <a:endParaRPr lang="fr-CH" sz="1000" b="1" dirty="0"/>
          </a:p>
        </p:txBody>
      </p:sp>
      <p:grpSp>
        <p:nvGrpSpPr>
          <p:cNvPr id="227" name="Group 226"/>
          <p:cNvGrpSpPr/>
          <p:nvPr/>
        </p:nvGrpSpPr>
        <p:grpSpPr>
          <a:xfrm>
            <a:off x="4377811" y="3807027"/>
            <a:ext cx="919655" cy="919656"/>
            <a:chOff x="4965921" y="5753295"/>
            <a:chExt cx="919655" cy="919656"/>
          </a:xfrm>
        </p:grpSpPr>
        <p:sp>
          <p:nvSpPr>
            <p:cNvPr id="228" name="Oval 22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9" name="Oval 228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sp>
        <p:nvSpPr>
          <p:cNvPr id="231" name="TextBox 230"/>
          <p:cNvSpPr txBox="1"/>
          <p:nvPr/>
        </p:nvSpPr>
        <p:spPr>
          <a:xfrm>
            <a:off x="3027301" y="90506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232" name="TextBox 231"/>
          <p:cNvSpPr txBox="1"/>
          <p:nvPr/>
        </p:nvSpPr>
        <p:spPr>
          <a:xfrm>
            <a:off x="3484764" y="44564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233" name="TextBox 232"/>
          <p:cNvSpPr txBox="1"/>
          <p:nvPr/>
        </p:nvSpPr>
        <p:spPr>
          <a:xfrm>
            <a:off x="4309416" y="16552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cxnSp>
        <p:nvCxnSpPr>
          <p:cNvPr id="234" name="Straight Connector 233"/>
          <p:cNvCxnSpPr>
            <a:stCxn id="176" idx="7"/>
            <a:endCxn id="179" idx="2"/>
          </p:cNvCxnSpPr>
          <p:nvPr/>
        </p:nvCxnSpPr>
        <p:spPr>
          <a:xfrm flipV="1">
            <a:off x="3884333" y="2782101"/>
            <a:ext cx="1435188" cy="154543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176" idx="0"/>
            <a:endCxn id="10" idx="3"/>
          </p:cNvCxnSpPr>
          <p:nvPr/>
        </p:nvCxnSpPr>
        <p:spPr>
          <a:xfrm flipV="1">
            <a:off x="3873267" y="2408999"/>
            <a:ext cx="1438638" cy="523062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3957778" y="27451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cxnSp>
        <p:nvCxnSpPr>
          <p:cNvPr id="237" name="Straight Connector 236"/>
          <p:cNvCxnSpPr>
            <a:stCxn id="176" idx="0"/>
            <a:endCxn id="13" idx="1"/>
          </p:cNvCxnSpPr>
          <p:nvPr/>
        </p:nvCxnSpPr>
        <p:spPr>
          <a:xfrm>
            <a:off x="3873267" y="2932061"/>
            <a:ext cx="960477" cy="1527941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3863079" y="2507451"/>
            <a:ext cx="717538" cy="717537"/>
            <a:chOff x="3834717" y="2479089"/>
            <a:chExt cx="745900" cy="745899"/>
          </a:xfrm>
        </p:grpSpPr>
        <p:sp>
          <p:nvSpPr>
            <p:cNvPr id="239" name="Oval 238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40" name="Oval 239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1" name="Straight Connector 240"/>
          <p:cNvCxnSpPr>
            <a:stCxn id="13" idx="7"/>
            <a:endCxn id="179" idx="3"/>
          </p:cNvCxnSpPr>
          <p:nvPr/>
        </p:nvCxnSpPr>
        <p:spPr>
          <a:xfrm flipV="1">
            <a:off x="4894905" y="2793167"/>
            <a:ext cx="429199" cy="1666835"/>
          </a:xfrm>
          <a:prstGeom prst="line">
            <a:avLst/>
          </a:prstGeom>
          <a:ln w="28575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39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28068" y="3187375"/>
            <a:ext cx="606531" cy="1300534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>
            <a:off x="4305607" y="4498965"/>
            <a:ext cx="516047" cy="18357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106474" cy="56336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92289" y="2185809"/>
            <a:ext cx="235779" cy="1001566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795308" y="608689"/>
            <a:ext cx="84429" cy="49310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896215" y="1141575"/>
            <a:ext cx="113892" cy="726066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29792" y="1915165"/>
            <a:ext cx="210988" cy="93538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697911" y="344297"/>
            <a:ext cx="74799" cy="594319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772710" y="989770"/>
            <a:ext cx="77388" cy="711449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0098" y="1758107"/>
            <a:ext cx="114861" cy="94614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51182"/>
            <a:ext cx="25132" cy="65480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625191" y="3633737"/>
            <a:ext cx="739154" cy="74968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20421"/>
            <a:ext cx="493398" cy="493398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330907" y="2890214"/>
            <a:ext cx="665026" cy="665026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26995" y="2420319"/>
            <a:ext cx="676746" cy="676747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5354536" y="2434495"/>
            <a:ext cx="706784" cy="706784"/>
            <a:chOff x="5356633" y="2462227"/>
            <a:chExt cx="718754" cy="718754"/>
          </a:xfrm>
        </p:grpSpPr>
        <p:sp>
          <p:nvSpPr>
            <p:cNvPr id="104" name="Oval 103"/>
            <p:cNvSpPr/>
            <p:nvPr/>
          </p:nvSpPr>
          <p:spPr>
            <a:xfrm>
              <a:off x="5356633" y="2462227"/>
              <a:ext cx="718754" cy="718754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03" name="Oval 102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875781" y="4129091"/>
            <a:ext cx="776463" cy="776463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48" name="Straight Connector 147"/>
          <p:cNvCxnSpPr>
            <a:stCxn id="326" idx="0"/>
            <a:endCxn id="103" idx="4"/>
          </p:cNvCxnSpPr>
          <p:nvPr/>
        </p:nvCxnSpPr>
        <p:spPr>
          <a:xfrm flipV="1">
            <a:off x="5453489" y="2826439"/>
            <a:ext cx="262674" cy="1528875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11227" y="404886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678706" y="900762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769956" y="1627490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494678" y="123986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33989" y="725472"/>
            <a:ext cx="477442" cy="477442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4183"/>
            <a:ext cx="530960" cy="530960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76024" y="208290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450" y="786465"/>
            <a:ext cx="488393" cy="477108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>
            <a:off x="5779257" y="428601"/>
            <a:ext cx="10389" cy="57025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15" name="Group 314"/>
          <p:cNvGrpSpPr/>
          <p:nvPr/>
        </p:nvGrpSpPr>
        <p:grpSpPr>
          <a:xfrm rot="16200000">
            <a:off x="5189109" y="2636040"/>
            <a:ext cx="292123" cy="292123"/>
            <a:chOff x="4751150" y="1380925"/>
            <a:chExt cx="481067" cy="481067"/>
          </a:xfrm>
        </p:grpSpPr>
        <p:sp>
          <p:nvSpPr>
            <p:cNvPr id="316" name="Oval 31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7" name="Oval 31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24" name="Group 323"/>
          <p:cNvGrpSpPr/>
          <p:nvPr/>
        </p:nvGrpSpPr>
        <p:grpSpPr>
          <a:xfrm rot="16200000">
            <a:off x="5090264" y="3961361"/>
            <a:ext cx="795312" cy="795312"/>
            <a:chOff x="4751150" y="1380925"/>
            <a:chExt cx="481067" cy="481067"/>
          </a:xfrm>
        </p:grpSpPr>
        <p:sp>
          <p:nvSpPr>
            <p:cNvPr id="325" name="Oval 3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26" name="Oval 325"/>
            <p:cNvSpPr/>
            <p:nvPr/>
          </p:nvSpPr>
          <p:spPr>
            <a:xfrm rot="5400000">
              <a:off x="4960361" y="1583851"/>
              <a:ext cx="33562" cy="3356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stCxn id="326" idx="3"/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3928304" y="2538076"/>
            <a:ext cx="676183" cy="676182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81932" y="3806838"/>
            <a:ext cx="1186966" cy="1186967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9" name="Group 308"/>
          <p:cNvGrpSpPr/>
          <p:nvPr/>
        </p:nvGrpSpPr>
        <p:grpSpPr>
          <a:xfrm rot="16200000">
            <a:off x="3788746" y="2900684"/>
            <a:ext cx="292123" cy="292123"/>
            <a:chOff x="4751150" y="1380925"/>
            <a:chExt cx="481067" cy="481067"/>
          </a:xfrm>
        </p:grpSpPr>
        <p:sp>
          <p:nvSpPr>
            <p:cNvPr id="310" name="Oval 30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11" name="Oval 31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4" name="Group 283"/>
          <p:cNvGrpSpPr/>
          <p:nvPr/>
        </p:nvGrpSpPr>
        <p:grpSpPr>
          <a:xfrm rot="16200000">
            <a:off x="4470845" y="2690887"/>
            <a:ext cx="307209" cy="307209"/>
            <a:chOff x="4751150" y="1380925"/>
            <a:chExt cx="481067" cy="481067"/>
          </a:xfrm>
        </p:grpSpPr>
        <p:sp>
          <p:nvSpPr>
            <p:cNvPr id="285" name="Oval 28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6" name="Oval 28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45992" y="2696947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50767" y="2331410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97" name="Straight Connector 296"/>
          <p:cNvCxnSpPr>
            <a:stCxn id="290" idx="3"/>
            <a:endCxn id="311" idx="0"/>
          </p:cNvCxnSpPr>
          <p:nvPr/>
        </p:nvCxnSpPr>
        <p:spPr>
          <a:xfrm flipH="1">
            <a:off x="3934807" y="2429414"/>
            <a:ext cx="200160" cy="601682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>
            <a:stCxn id="283" idx="6"/>
            <a:endCxn id="311" idx="1"/>
          </p:cNvCxnSpPr>
          <p:nvPr/>
        </p:nvCxnSpPr>
        <p:spPr>
          <a:xfrm>
            <a:off x="3546855" y="2788049"/>
            <a:ext cx="376886" cy="247630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46855" y="2429414"/>
            <a:ext cx="588112" cy="35863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48771" y="2288727"/>
            <a:ext cx="750387" cy="126883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293" idx="3"/>
            <a:endCxn id="286" idx="0"/>
          </p:cNvCxnSpPr>
          <p:nvPr/>
        </p:nvCxnSpPr>
        <p:spPr>
          <a:xfrm flipH="1">
            <a:off x="4624450" y="2302531"/>
            <a:ext cx="274708" cy="525503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>
            <a:stCxn id="290" idx="4"/>
            <a:endCxn id="286" idx="1"/>
          </p:cNvCxnSpPr>
          <p:nvPr/>
        </p:nvCxnSpPr>
        <p:spPr>
          <a:xfrm>
            <a:off x="4141869" y="2432273"/>
            <a:ext cx="470943" cy="400581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stCxn id="296" idx="4"/>
            <a:endCxn id="317" idx="0"/>
          </p:cNvCxnSpPr>
          <p:nvPr/>
        </p:nvCxnSpPr>
        <p:spPr>
          <a:xfrm flipH="1">
            <a:off x="5335170" y="2318954"/>
            <a:ext cx="405108" cy="447498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>
            <a:stCxn id="293" idx="5"/>
            <a:endCxn id="317" idx="0"/>
          </p:cNvCxnSpPr>
          <p:nvPr/>
        </p:nvCxnSpPr>
        <p:spPr>
          <a:xfrm>
            <a:off x="4912962" y="2302531"/>
            <a:ext cx="422208" cy="463921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11" idx="4"/>
            <a:endCxn id="118" idx="0"/>
          </p:cNvCxnSpPr>
          <p:nvPr/>
        </p:nvCxnSpPr>
        <p:spPr>
          <a:xfrm>
            <a:off x="3934807" y="3062394"/>
            <a:ext cx="329205" cy="1413332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286" idx="5"/>
            <a:endCxn id="6" idx="0"/>
          </p:cNvCxnSpPr>
          <p:nvPr/>
        </p:nvCxnSpPr>
        <p:spPr>
          <a:xfrm>
            <a:off x="4636087" y="2856129"/>
            <a:ext cx="229928" cy="1598475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17" idx="3"/>
            <a:endCxn id="326" idx="1"/>
          </p:cNvCxnSpPr>
          <p:nvPr/>
        </p:nvCxnSpPr>
        <p:spPr>
          <a:xfrm>
            <a:off x="5324104" y="2793167"/>
            <a:ext cx="109768" cy="1570273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>
            <a:stCxn id="286" idx="2"/>
            <a:endCxn id="311" idx="6"/>
          </p:cNvCxnSpPr>
          <p:nvPr/>
        </p:nvCxnSpPr>
        <p:spPr>
          <a:xfrm flipH="1">
            <a:off x="3950456" y="2844492"/>
            <a:ext cx="657536" cy="202253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>
            <a:stCxn id="317" idx="2"/>
            <a:endCxn id="286" idx="6"/>
          </p:cNvCxnSpPr>
          <p:nvPr/>
        </p:nvCxnSpPr>
        <p:spPr>
          <a:xfrm flipH="1">
            <a:off x="4640907" y="2782101"/>
            <a:ext cx="678614" cy="62391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 flipV="1">
            <a:off x="4270204" y="2916199"/>
            <a:ext cx="352108" cy="1582486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 flipV="1">
            <a:off x="4964959" y="2788189"/>
            <a:ext cx="171812" cy="1659760"/>
          </a:xfrm>
          <a:prstGeom prst="line">
            <a:avLst/>
          </a:prstGeom>
          <a:ln w="38100">
            <a:solidFill>
              <a:srgbClr val="00B0F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547897" y="3193314"/>
            <a:ext cx="182205" cy="18220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187427" y="3624633"/>
            <a:ext cx="182205" cy="182205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ysDot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>
            <a:off x="5645901" y="3291318"/>
            <a:ext cx="625726" cy="417515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591853" y="3291318"/>
            <a:ext cx="40244" cy="1078294"/>
          </a:xfrm>
          <a:prstGeom prst="line">
            <a:avLst/>
          </a:prstGeom>
          <a:ln w="38100">
            <a:solidFill>
              <a:srgbClr val="7030A0"/>
            </a:solidFill>
            <a:prstDash val="sysDot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</a:t>
            </a:r>
            <a:endParaRPr lang="fr-CH" sz="1000" b="1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</a:t>
            </a:r>
            <a:endParaRPr lang="fr-CH" sz="1000" b="1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1478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3</a:t>
            </a:r>
            <a:endParaRPr lang="fr-CH" sz="1000" b="1" dirty="0"/>
          </a:p>
        </p:txBody>
      </p:sp>
      <p:sp>
        <p:nvSpPr>
          <p:cNvPr id="366" name="TextBox 365"/>
          <p:cNvSpPr txBox="1"/>
          <p:nvPr/>
        </p:nvSpPr>
        <p:spPr>
          <a:xfrm>
            <a:off x="3424469" y="3099265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4</a:t>
            </a:r>
            <a:endParaRPr lang="fr-CH" sz="1000" b="1" dirty="0"/>
          </a:p>
        </p:txBody>
      </p:sp>
      <p:sp>
        <p:nvSpPr>
          <p:cNvPr id="367" name="TextBox 366"/>
          <p:cNvSpPr txBox="1"/>
          <p:nvPr/>
        </p:nvSpPr>
        <p:spPr>
          <a:xfrm>
            <a:off x="3565077" y="47699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5</a:t>
            </a:r>
            <a:endParaRPr lang="fr-CH" sz="1000" b="1" dirty="0"/>
          </a:p>
        </p:txBody>
      </p:sp>
      <p:sp>
        <p:nvSpPr>
          <p:cNvPr id="369" name="TextBox 368"/>
          <p:cNvSpPr txBox="1"/>
          <p:nvPr/>
        </p:nvSpPr>
        <p:spPr>
          <a:xfrm>
            <a:off x="3640968" y="100142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6</a:t>
            </a:r>
            <a:endParaRPr lang="fr-CH" sz="1000" b="1" dirty="0"/>
          </a:p>
        </p:txBody>
      </p:sp>
      <p:sp>
        <p:nvSpPr>
          <p:cNvPr id="370" name="TextBox 369"/>
          <p:cNvSpPr txBox="1"/>
          <p:nvPr/>
        </p:nvSpPr>
        <p:spPr>
          <a:xfrm>
            <a:off x="3763934" y="1743501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7</a:t>
            </a:r>
            <a:endParaRPr lang="fr-CH" sz="1000" b="1" dirty="0"/>
          </a:p>
        </p:txBody>
      </p:sp>
      <p:sp>
        <p:nvSpPr>
          <p:cNvPr id="371" name="TextBox 370"/>
          <p:cNvSpPr txBox="1"/>
          <p:nvPr/>
        </p:nvSpPr>
        <p:spPr>
          <a:xfrm>
            <a:off x="4028990" y="274947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8</a:t>
            </a:r>
            <a:endParaRPr lang="fr-CH" sz="1000" b="1" dirty="0"/>
          </a:p>
        </p:txBody>
      </p:sp>
      <p:sp>
        <p:nvSpPr>
          <p:cNvPr id="372" name="TextBox 371"/>
          <p:cNvSpPr txBox="1"/>
          <p:nvPr/>
        </p:nvSpPr>
        <p:spPr>
          <a:xfrm>
            <a:off x="4468792" y="17368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9</a:t>
            </a:r>
            <a:endParaRPr lang="fr-CH" sz="1000" b="1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10</a:t>
            </a:r>
            <a:endParaRPr lang="fr-CH" sz="1000" b="1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11</a:t>
            </a:r>
            <a:endParaRPr lang="fr-CH" sz="1000" b="1" dirty="0"/>
          </a:p>
        </p:txBody>
      </p:sp>
      <p:sp>
        <p:nvSpPr>
          <p:cNvPr id="376" name="TextBox 375"/>
          <p:cNvSpPr txBox="1"/>
          <p:nvPr/>
        </p:nvSpPr>
        <p:spPr>
          <a:xfrm>
            <a:off x="5548167" y="2088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13</a:t>
            </a:r>
            <a:endParaRPr lang="fr-CH" sz="1000" b="1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14</a:t>
            </a:r>
            <a:endParaRPr lang="fr-CH" sz="1000" b="1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15</a:t>
            </a:r>
            <a:endParaRPr lang="fr-CH" sz="1000" b="1" dirty="0"/>
          </a:p>
        </p:txBody>
      </p:sp>
      <p:sp>
        <p:nvSpPr>
          <p:cNvPr id="383" name="TextBox 382"/>
          <p:cNvSpPr txBox="1"/>
          <p:nvPr/>
        </p:nvSpPr>
        <p:spPr>
          <a:xfrm>
            <a:off x="4673494" y="25769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12</a:t>
            </a:r>
            <a:endParaRPr lang="fr-CH" sz="1000" b="1" dirty="0"/>
          </a:p>
        </p:txBody>
      </p:sp>
      <p:sp>
        <p:nvSpPr>
          <p:cNvPr id="385" name="TextBox 384"/>
          <p:cNvSpPr txBox="1"/>
          <p:nvPr/>
        </p:nvSpPr>
        <p:spPr>
          <a:xfrm>
            <a:off x="5450956" y="258969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16</a:t>
            </a:r>
            <a:endParaRPr lang="fr-CH" sz="1000" b="1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17</a:t>
            </a:r>
            <a:endParaRPr lang="fr-CH" sz="1000" b="1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18</a:t>
            </a:r>
            <a:endParaRPr lang="fr-CH" sz="1000" b="1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19</a:t>
            </a:r>
            <a:endParaRPr lang="fr-CH" sz="1000" b="1" dirty="0"/>
          </a:p>
        </p:txBody>
      </p:sp>
      <p:sp>
        <p:nvSpPr>
          <p:cNvPr id="401" name="TextBox 400"/>
          <p:cNvSpPr txBox="1"/>
          <p:nvPr/>
        </p:nvSpPr>
        <p:spPr>
          <a:xfrm>
            <a:off x="5587392" y="426989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20</a:t>
            </a:r>
            <a:endParaRPr lang="fr-CH" sz="1000" b="1" dirty="0"/>
          </a:p>
        </p:txBody>
      </p:sp>
      <p:sp>
        <p:nvSpPr>
          <p:cNvPr id="402" name="TextBox 401"/>
          <p:cNvSpPr txBox="1"/>
          <p:nvPr/>
        </p:nvSpPr>
        <p:spPr>
          <a:xfrm>
            <a:off x="3954289" y="437378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21</a:t>
            </a:r>
            <a:endParaRPr lang="fr-CH" sz="1000" b="1" dirty="0"/>
          </a:p>
        </p:txBody>
      </p:sp>
      <p:sp>
        <p:nvSpPr>
          <p:cNvPr id="408" name="TextBox 407"/>
          <p:cNvSpPr txBox="1"/>
          <p:nvPr/>
        </p:nvSpPr>
        <p:spPr>
          <a:xfrm>
            <a:off x="4595659" y="428958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22</a:t>
            </a:r>
            <a:endParaRPr lang="fr-CH" sz="1000" b="1" dirty="0"/>
          </a:p>
        </p:txBody>
      </p:sp>
      <p:sp>
        <p:nvSpPr>
          <p:cNvPr id="415" name="TextBox 414"/>
          <p:cNvSpPr txBox="1"/>
          <p:nvPr/>
        </p:nvSpPr>
        <p:spPr>
          <a:xfrm>
            <a:off x="5152727" y="4211543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23</a:t>
            </a:r>
            <a:endParaRPr lang="fr-CH" sz="1000" b="1" dirty="0"/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24</a:t>
            </a:r>
            <a:endParaRPr lang="fr-CH" sz="1000" b="1" dirty="0"/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25</a:t>
            </a:r>
            <a:endParaRPr lang="fr-CH" sz="1000" b="1" dirty="0"/>
          </a:p>
        </p:txBody>
      </p:sp>
      <p:sp>
        <p:nvSpPr>
          <p:cNvPr id="428" name="TextBox 427"/>
          <p:cNvSpPr txBox="1"/>
          <p:nvPr/>
        </p:nvSpPr>
        <p:spPr>
          <a:xfrm>
            <a:off x="4082724" y="5946208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26</a:t>
            </a:r>
            <a:endParaRPr lang="fr-CH" sz="1000" b="1" dirty="0"/>
          </a:p>
        </p:txBody>
      </p:sp>
      <p:sp>
        <p:nvSpPr>
          <p:cNvPr id="429" name="TextBox 428"/>
          <p:cNvSpPr txBox="1"/>
          <p:nvPr/>
        </p:nvSpPr>
        <p:spPr>
          <a:xfrm>
            <a:off x="5157228" y="5929105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27</a:t>
            </a:r>
            <a:endParaRPr lang="fr-CH" sz="1000" b="1" dirty="0"/>
          </a:p>
        </p:txBody>
      </p:sp>
    </p:spTree>
    <p:extLst>
      <p:ext uri="{BB962C8B-B14F-4D97-AF65-F5344CB8AC3E}">
        <p14:creationId xmlns:p14="http://schemas.microsoft.com/office/powerpoint/2010/main" val="356279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669084" y="671020"/>
            <a:ext cx="5711986" cy="5570258"/>
            <a:chOff x="-61389091" y="-26047328"/>
            <a:chExt cx="29233986" cy="28508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701277" y="-19929896"/>
              <a:ext cx="8667750" cy="1014412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9414402" y="-18017347"/>
              <a:ext cx="9001126" cy="980122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1389091" y="-6673178"/>
              <a:ext cx="7972425" cy="91344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4069128" y="-7743908"/>
              <a:ext cx="7562850" cy="92868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3242205" y="-26047328"/>
              <a:ext cx="4914900" cy="8382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8327305" y="-26047328"/>
              <a:ext cx="6172200" cy="8791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970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/>
          <p:cNvCxnSpPr>
            <a:stCxn id="222" idx="6"/>
            <a:endCxn id="215" idx="3"/>
          </p:cNvCxnSpPr>
          <p:nvPr/>
        </p:nvCxnSpPr>
        <p:spPr>
          <a:xfrm flipV="1">
            <a:off x="4777873" y="2797121"/>
            <a:ext cx="890263" cy="1086327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22" idx="0"/>
            <a:endCxn id="212" idx="4"/>
          </p:cNvCxnSpPr>
          <p:nvPr/>
        </p:nvCxnSpPr>
        <p:spPr>
          <a:xfrm flipV="1">
            <a:off x="4756602" y="2834417"/>
            <a:ext cx="207900" cy="1027256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22" idx="1"/>
            <a:endCxn id="203" idx="4"/>
          </p:cNvCxnSpPr>
          <p:nvPr/>
        </p:nvCxnSpPr>
        <p:spPr>
          <a:xfrm flipH="1" flipV="1">
            <a:off x="4284431" y="2932737"/>
            <a:ext cx="457129" cy="935314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22" idx="3"/>
            <a:endCxn id="188" idx="5"/>
          </p:cNvCxnSpPr>
          <p:nvPr/>
        </p:nvCxnSpPr>
        <p:spPr>
          <a:xfrm flipH="1" flipV="1">
            <a:off x="3696187" y="3172713"/>
            <a:ext cx="1045373" cy="726131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45122" y="3115741"/>
            <a:ext cx="532557" cy="131524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 flipV="1">
            <a:off x="4258365" y="4464411"/>
            <a:ext cx="563289" cy="34554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99163" cy="5714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4425" y="2192567"/>
            <a:ext cx="260697" cy="92317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873099" y="590990"/>
            <a:ext cx="49008" cy="51288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938585" y="1143654"/>
            <a:ext cx="106407" cy="72934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64677" y="1920520"/>
            <a:ext cx="190698" cy="95448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771673" y="352280"/>
            <a:ext cx="29708" cy="59006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801381" y="990240"/>
            <a:ext cx="50760" cy="70871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2141" y="1756282"/>
            <a:ext cx="109266" cy="99813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48857"/>
            <a:ext cx="27677" cy="65712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  <a:endCxn id="103" idx="0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497744" y="3633737"/>
            <a:ext cx="866601" cy="744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35043"/>
            <a:ext cx="478776" cy="478776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411363" y="2881982"/>
            <a:ext cx="523137" cy="523137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84471" y="2521755"/>
            <a:ext cx="554543" cy="554544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769957" y="4023267"/>
            <a:ext cx="882288" cy="882288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89018" y="387187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721076" y="902841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04841" y="1632845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568440" y="131969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7875" y="742788"/>
            <a:ext cx="447013" cy="44701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0097"/>
            <a:ext cx="535046" cy="535046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97295" y="187458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390" y="781317"/>
            <a:ext cx="493601" cy="482196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 flipH="1">
            <a:off x="5792191" y="407769"/>
            <a:ext cx="8337" cy="588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stCxn id="326" idx="3"/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4012298" y="2631931"/>
            <a:ext cx="526006" cy="526005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25844" y="3865320"/>
            <a:ext cx="1055290" cy="1055291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59843" y="2683509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74299" y="2334864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60706" y="2432868"/>
            <a:ext cx="597793" cy="341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72303" y="2288727"/>
            <a:ext cx="726855" cy="130337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554825" y="3269165"/>
            <a:ext cx="322675" cy="32267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266312" y="3161537"/>
            <a:ext cx="544374" cy="544374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28CA2"/>
            </a:solidFill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 flipV="1">
            <a:off x="5728385" y="3413102"/>
            <a:ext cx="789492" cy="2962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468104" y="3442725"/>
            <a:ext cx="235835" cy="922938"/>
          </a:xfrm>
          <a:prstGeom prst="line">
            <a:avLst/>
          </a:prstGeom>
          <a:ln w="38100">
            <a:solidFill>
              <a:srgbClr val="7937AB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53651"/>
            <a:ext cx="2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AB38AE"/>
                </a:solidFill>
              </a:rPr>
              <a:t>3</a:t>
            </a:r>
            <a:endParaRPr lang="fr-CH" sz="1000" b="1" dirty="0">
              <a:solidFill>
                <a:srgbClr val="AB38AE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405952" y="3014523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367" name="TextBox 366"/>
          <p:cNvSpPr txBox="1"/>
          <p:nvPr/>
        </p:nvSpPr>
        <p:spPr>
          <a:xfrm>
            <a:off x="3647213" y="466119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369" name="TextBox 368"/>
          <p:cNvSpPr txBox="1"/>
          <p:nvPr/>
        </p:nvSpPr>
        <p:spPr>
          <a:xfrm>
            <a:off x="3677227" y="100611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370" name="TextBox 369"/>
          <p:cNvSpPr txBox="1"/>
          <p:nvPr/>
        </p:nvSpPr>
        <p:spPr>
          <a:xfrm>
            <a:off x="3798896" y="177415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372" name="TextBox 371"/>
          <p:cNvSpPr txBox="1"/>
          <p:nvPr/>
        </p:nvSpPr>
        <p:spPr>
          <a:xfrm>
            <a:off x="4531716" y="185410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11</a:t>
            </a:r>
            <a:endParaRPr lang="fr-CH" dirty="0"/>
          </a:p>
        </p:txBody>
      </p:sp>
      <p:sp>
        <p:nvSpPr>
          <p:cNvPr id="376" name="TextBox 375"/>
          <p:cNvSpPr txBox="1"/>
          <p:nvPr/>
        </p:nvSpPr>
        <p:spPr>
          <a:xfrm>
            <a:off x="5582222" y="1871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14</a:t>
            </a:r>
            <a:endParaRPr lang="fr-CH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15</a:t>
            </a:r>
            <a:endParaRPr lang="fr-CH" dirty="0"/>
          </a:p>
        </p:txBody>
      </p:sp>
      <p:sp>
        <p:nvSpPr>
          <p:cNvPr id="383" name="TextBox 382"/>
          <p:cNvSpPr txBox="1"/>
          <p:nvPr/>
        </p:nvSpPr>
        <p:spPr>
          <a:xfrm>
            <a:off x="4667271" y="257666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385" name="TextBox 384"/>
          <p:cNvSpPr txBox="1"/>
          <p:nvPr/>
        </p:nvSpPr>
        <p:spPr>
          <a:xfrm>
            <a:off x="5484416" y="249405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16</a:t>
            </a:r>
            <a:endParaRPr lang="fr-CH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17</a:t>
            </a:r>
            <a:endParaRPr lang="fr-CH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18</a:t>
            </a:r>
            <a:endParaRPr lang="fr-CH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19</a:t>
            </a:r>
            <a:endParaRPr lang="fr-CH" dirty="0"/>
          </a:p>
        </p:txBody>
      </p:sp>
      <p:sp>
        <p:nvSpPr>
          <p:cNvPr id="401" name="TextBox 400"/>
          <p:cNvSpPr txBox="1"/>
          <p:nvPr/>
        </p:nvSpPr>
        <p:spPr>
          <a:xfrm>
            <a:off x="5538482" y="4294035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402" name="TextBox 401"/>
          <p:cNvSpPr txBox="1"/>
          <p:nvPr/>
        </p:nvSpPr>
        <p:spPr>
          <a:xfrm>
            <a:off x="3879838" y="437585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28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4573135" y="44414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26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29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30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048318" y="5916941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31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5099295" y="5890874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32</a:t>
            </a:r>
            <a:endParaRPr lang="fr-CH" sz="1000" b="1" dirty="0">
              <a:solidFill>
                <a:srgbClr val="00B3FF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411888" y="2475293"/>
            <a:ext cx="569245" cy="569245"/>
            <a:chOff x="5356599" y="2462211"/>
            <a:chExt cx="718749" cy="718749"/>
          </a:xfrm>
        </p:grpSpPr>
        <p:sp>
          <p:nvSpPr>
            <p:cNvPr id="183" name="Oval 182"/>
            <p:cNvSpPr/>
            <p:nvPr/>
          </p:nvSpPr>
          <p:spPr>
            <a:xfrm>
              <a:off x="5356599" y="2462211"/>
              <a:ext cx="718749" cy="71874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6" name="Group 185"/>
          <p:cNvGrpSpPr/>
          <p:nvPr/>
        </p:nvGrpSpPr>
        <p:grpSpPr>
          <a:xfrm rot="16200000">
            <a:off x="3336125" y="2812651"/>
            <a:ext cx="669410" cy="669410"/>
            <a:chOff x="4751150" y="1380925"/>
            <a:chExt cx="481067" cy="481067"/>
          </a:xfrm>
        </p:grpSpPr>
        <p:sp>
          <p:nvSpPr>
            <p:cNvPr id="187" name="Oval 18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>
            <a:off x="3922143" y="2531633"/>
            <a:ext cx="724578" cy="724578"/>
            <a:chOff x="4751150" y="1380925"/>
            <a:chExt cx="481067" cy="481067"/>
          </a:xfrm>
        </p:grpSpPr>
        <p:sp>
          <p:nvSpPr>
            <p:cNvPr id="202" name="Oval 2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4" name="Group 203"/>
          <p:cNvGrpSpPr/>
          <p:nvPr/>
        </p:nvGrpSpPr>
        <p:grpSpPr>
          <a:xfrm rot="16200000">
            <a:off x="4595579" y="2425967"/>
            <a:ext cx="737848" cy="737848"/>
            <a:chOff x="4751150" y="1380925"/>
            <a:chExt cx="481067" cy="481067"/>
          </a:xfrm>
        </p:grpSpPr>
        <p:sp>
          <p:nvSpPr>
            <p:cNvPr id="211" name="Oval 2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2" name="Oval 2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3" name="Group 212"/>
          <p:cNvGrpSpPr/>
          <p:nvPr/>
        </p:nvGrpSpPr>
        <p:grpSpPr>
          <a:xfrm rot="16200000">
            <a:off x="5327163" y="2400248"/>
            <a:ext cx="737848" cy="737848"/>
            <a:chOff x="4751150" y="1380925"/>
            <a:chExt cx="481067" cy="481067"/>
          </a:xfrm>
        </p:grpSpPr>
        <p:sp>
          <p:nvSpPr>
            <p:cNvPr id="214" name="Oval 2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5" name="Oval 2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0" name="Group 219"/>
          <p:cNvGrpSpPr/>
          <p:nvPr/>
        </p:nvGrpSpPr>
        <p:grpSpPr>
          <a:xfrm rot="16200000">
            <a:off x="4553369" y="3684911"/>
            <a:ext cx="406466" cy="397075"/>
            <a:chOff x="4751150" y="1380925"/>
            <a:chExt cx="481067" cy="481067"/>
          </a:xfrm>
        </p:grpSpPr>
        <p:sp>
          <p:nvSpPr>
            <p:cNvPr id="221" name="Oval 2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2" name="Oval 2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26" name="Straight Connector 225"/>
          <p:cNvCxnSpPr>
            <a:stCxn id="188" idx="0"/>
            <a:endCxn id="290" idx="4"/>
          </p:cNvCxnSpPr>
          <p:nvPr/>
        </p:nvCxnSpPr>
        <p:spPr>
          <a:xfrm flipV="1">
            <a:off x="3670830" y="2435727"/>
            <a:ext cx="494571" cy="67576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03" idx="7"/>
            <a:endCxn id="293" idx="2"/>
          </p:cNvCxnSpPr>
          <p:nvPr/>
        </p:nvCxnSpPr>
        <p:spPr>
          <a:xfrm flipV="1">
            <a:off x="4311878" y="2295629"/>
            <a:ext cx="584421" cy="57084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15" idx="1"/>
            <a:endCxn id="293" idx="6"/>
          </p:cNvCxnSpPr>
          <p:nvPr/>
        </p:nvCxnSpPr>
        <p:spPr>
          <a:xfrm flipH="1" flipV="1">
            <a:off x="4915821" y="2295629"/>
            <a:ext cx="752315" cy="445592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6" idx="1"/>
          </p:cNvCxnSpPr>
          <p:nvPr/>
        </p:nvCxnSpPr>
        <p:spPr>
          <a:xfrm flipH="1" flipV="1">
            <a:off x="4279380" y="2872589"/>
            <a:ext cx="555267" cy="159500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Straight Connector 261"/>
          <p:cNvCxnSpPr>
            <a:stCxn id="6" idx="0"/>
            <a:endCxn id="212" idx="4"/>
          </p:cNvCxnSpPr>
          <p:nvPr/>
        </p:nvCxnSpPr>
        <p:spPr>
          <a:xfrm flipV="1">
            <a:off x="4866015" y="2834417"/>
            <a:ext cx="98487" cy="1620187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Straight Connector 262"/>
          <p:cNvCxnSpPr>
            <a:stCxn id="351" idx="1"/>
            <a:endCxn id="215" idx="4"/>
          </p:cNvCxnSpPr>
          <p:nvPr/>
        </p:nvCxnSpPr>
        <p:spPr>
          <a:xfrm flipH="1" flipV="1">
            <a:off x="5696086" y="2808698"/>
            <a:ext cx="7853" cy="60958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4" name="Straight Connector 263"/>
          <p:cNvCxnSpPr>
            <a:stCxn id="351" idx="1"/>
            <a:endCxn id="212" idx="5"/>
          </p:cNvCxnSpPr>
          <p:nvPr/>
        </p:nvCxnSpPr>
        <p:spPr>
          <a:xfrm flipH="1" flipV="1">
            <a:off x="4992452" y="2822840"/>
            <a:ext cx="711487" cy="59543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Straight Connector 267"/>
          <p:cNvCxnSpPr>
            <a:stCxn id="212" idx="6"/>
            <a:endCxn id="215" idx="2"/>
          </p:cNvCxnSpPr>
          <p:nvPr/>
        </p:nvCxnSpPr>
        <p:spPr>
          <a:xfrm flipV="1">
            <a:off x="5004029" y="2769171"/>
            <a:ext cx="652530" cy="2571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8" name="Straight Connector 287"/>
          <p:cNvCxnSpPr>
            <a:stCxn id="351" idx="2"/>
            <a:endCxn id="6" idx="7"/>
          </p:cNvCxnSpPr>
          <p:nvPr/>
        </p:nvCxnSpPr>
        <p:spPr>
          <a:xfrm flipH="1">
            <a:off x="4897383" y="3430502"/>
            <a:ext cx="801493" cy="103709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9" name="Straight Connector 288"/>
          <p:cNvCxnSpPr>
            <a:stCxn id="118" idx="0"/>
            <a:endCxn id="203" idx="4"/>
          </p:cNvCxnSpPr>
          <p:nvPr/>
        </p:nvCxnSpPr>
        <p:spPr>
          <a:xfrm flipV="1">
            <a:off x="4211101" y="2932737"/>
            <a:ext cx="73330" cy="148440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5" name="TextBox 304"/>
          <p:cNvSpPr txBox="1"/>
          <p:nvPr/>
        </p:nvSpPr>
        <p:spPr>
          <a:xfrm>
            <a:off x="3420312" y="3159526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21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4029228" y="29187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22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4704118" y="280083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23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5425683" y="277430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24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3168623" y="269708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33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771852" y="233135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34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77929" y="2114155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35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424288" y="209373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36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6506437" y="331710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37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639194" y="3855523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EECDEF"/>
                </a:solidFill>
              </a:rPr>
              <a:t>27</a:t>
            </a:r>
            <a:endParaRPr lang="fr-CH" dirty="0">
              <a:solidFill>
                <a:srgbClr val="EECDEF"/>
              </a:solidFill>
            </a:endParaRPr>
          </a:p>
        </p:txBody>
      </p:sp>
      <p:cxnSp>
        <p:nvCxnSpPr>
          <p:cNvPr id="337" name="Straight Connector 336"/>
          <p:cNvCxnSpPr>
            <a:stCxn id="215" idx="7"/>
          </p:cNvCxnSpPr>
          <p:nvPr/>
        </p:nvCxnSpPr>
        <p:spPr>
          <a:xfrm flipV="1">
            <a:off x="5724036" y="2328691"/>
            <a:ext cx="25565" cy="41253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215" idx="2"/>
            <a:endCxn id="212" idx="6"/>
          </p:cNvCxnSpPr>
          <p:nvPr/>
        </p:nvCxnSpPr>
        <p:spPr>
          <a:xfrm flipH="1">
            <a:off x="5004029" y="2769171"/>
            <a:ext cx="652530" cy="2571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>
            <a:stCxn id="293" idx="4"/>
            <a:endCxn id="212" idx="0"/>
          </p:cNvCxnSpPr>
          <p:nvPr/>
        </p:nvCxnSpPr>
        <p:spPr>
          <a:xfrm>
            <a:off x="4906060" y="2305390"/>
            <a:ext cx="58442" cy="44997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4025469" y="272843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cxnSp>
        <p:nvCxnSpPr>
          <p:cNvPr id="356" name="Straight Connector 355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290" idx="5"/>
            <a:endCxn id="203" idx="1"/>
          </p:cNvCxnSpPr>
          <p:nvPr/>
        </p:nvCxnSpPr>
        <p:spPr>
          <a:xfrm>
            <a:off x="4172303" y="2432868"/>
            <a:ext cx="84681" cy="433606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283" idx="5"/>
            <a:endCxn id="188" idx="1"/>
          </p:cNvCxnSpPr>
          <p:nvPr/>
        </p:nvCxnSpPr>
        <p:spPr>
          <a:xfrm>
            <a:off x="3557847" y="2781513"/>
            <a:ext cx="87625" cy="34048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287091" y="33148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25</a:t>
            </a:r>
            <a:endParaRPr lang="fr-CH" dirty="0">
              <a:solidFill>
                <a:srgbClr val="7937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/>
          <p:cNvCxnSpPr>
            <a:stCxn id="222" idx="6"/>
            <a:endCxn id="215" idx="3"/>
          </p:cNvCxnSpPr>
          <p:nvPr/>
        </p:nvCxnSpPr>
        <p:spPr>
          <a:xfrm flipV="1">
            <a:off x="4777873" y="2797121"/>
            <a:ext cx="890263" cy="1086327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22" idx="0"/>
            <a:endCxn id="212" idx="4"/>
          </p:cNvCxnSpPr>
          <p:nvPr/>
        </p:nvCxnSpPr>
        <p:spPr>
          <a:xfrm flipV="1">
            <a:off x="4756602" y="2834417"/>
            <a:ext cx="207900" cy="1027256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22" idx="1"/>
            <a:endCxn id="203" idx="4"/>
          </p:cNvCxnSpPr>
          <p:nvPr/>
        </p:nvCxnSpPr>
        <p:spPr>
          <a:xfrm flipH="1" flipV="1">
            <a:off x="4284431" y="2932737"/>
            <a:ext cx="457129" cy="935314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22" idx="3"/>
            <a:endCxn id="188" idx="5"/>
          </p:cNvCxnSpPr>
          <p:nvPr/>
        </p:nvCxnSpPr>
        <p:spPr>
          <a:xfrm flipH="1" flipV="1">
            <a:off x="3696187" y="3172713"/>
            <a:ext cx="1045373" cy="726131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45122" y="3115741"/>
            <a:ext cx="532557" cy="131524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 flipV="1">
            <a:off x="4258365" y="4464411"/>
            <a:ext cx="563289" cy="34554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99163" cy="5714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4425" y="2192567"/>
            <a:ext cx="260697" cy="92317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873099" y="590990"/>
            <a:ext cx="49008" cy="51288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938585" y="1143654"/>
            <a:ext cx="106407" cy="72934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64677" y="1920520"/>
            <a:ext cx="190698" cy="95448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771673" y="352280"/>
            <a:ext cx="29708" cy="59006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801381" y="990240"/>
            <a:ext cx="50760" cy="70871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2141" y="1756282"/>
            <a:ext cx="109266" cy="99813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48857"/>
            <a:ext cx="27677" cy="65712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497744" y="3633737"/>
            <a:ext cx="866601" cy="744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426184" y="2810730"/>
            <a:ext cx="626380" cy="75970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097195" y="2188892"/>
            <a:ext cx="404656" cy="576150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35043"/>
            <a:ext cx="478776" cy="478776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411363" y="2881982"/>
            <a:ext cx="523137" cy="523137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84471" y="2521755"/>
            <a:ext cx="554543" cy="554544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769957" y="4023267"/>
            <a:ext cx="882288" cy="882288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89018" y="387187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721076" y="902841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04841" y="1632845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568440" y="131969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7875" y="742788"/>
            <a:ext cx="447013" cy="44701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0097"/>
            <a:ext cx="535046" cy="535046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97295" y="187458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390" y="781317"/>
            <a:ext cx="493601" cy="482196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 flipH="1">
            <a:off x="5792191" y="407769"/>
            <a:ext cx="8337" cy="588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298618" y="1968581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773354" y="2493326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5977491" y="3193964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4012298" y="2631931"/>
            <a:ext cx="526006" cy="526005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25844" y="3865320"/>
            <a:ext cx="1055290" cy="1055291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59843" y="2683509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74299" y="2334864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60706" y="2432868"/>
            <a:ext cx="597793" cy="341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72303" y="2288727"/>
            <a:ext cx="726855" cy="130337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653176" y="3275285"/>
            <a:ext cx="322675" cy="322675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266312" y="3161537"/>
            <a:ext cx="544374" cy="544374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28CA2"/>
            </a:solidFill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354" idx="1"/>
          </p:cNvCxnSpPr>
          <p:nvPr/>
        </p:nvCxnSpPr>
        <p:spPr>
          <a:xfrm flipV="1">
            <a:off x="5826736" y="3413102"/>
            <a:ext cx="691141" cy="35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53651"/>
            <a:ext cx="2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AB38AE"/>
                </a:solidFill>
              </a:rPr>
              <a:t>3</a:t>
            </a:r>
            <a:endParaRPr lang="fr-CH" sz="1000" b="1" dirty="0">
              <a:solidFill>
                <a:srgbClr val="AB38AE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405952" y="3014523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367" name="TextBox 366"/>
          <p:cNvSpPr txBox="1"/>
          <p:nvPr/>
        </p:nvSpPr>
        <p:spPr>
          <a:xfrm>
            <a:off x="3647213" y="466119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369" name="TextBox 368"/>
          <p:cNvSpPr txBox="1"/>
          <p:nvPr/>
        </p:nvSpPr>
        <p:spPr>
          <a:xfrm>
            <a:off x="3677227" y="100611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370" name="TextBox 369"/>
          <p:cNvSpPr txBox="1"/>
          <p:nvPr/>
        </p:nvSpPr>
        <p:spPr>
          <a:xfrm>
            <a:off x="3798896" y="177415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372" name="TextBox 371"/>
          <p:cNvSpPr txBox="1"/>
          <p:nvPr/>
        </p:nvSpPr>
        <p:spPr>
          <a:xfrm>
            <a:off x="4531716" y="185410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11</a:t>
            </a:r>
            <a:endParaRPr lang="fr-CH" dirty="0"/>
          </a:p>
        </p:txBody>
      </p:sp>
      <p:sp>
        <p:nvSpPr>
          <p:cNvPr id="376" name="TextBox 375"/>
          <p:cNvSpPr txBox="1"/>
          <p:nvPr/>
        </p:nvSpPr>
        <p:spPr>
          <a:xfrm>
            <a:off x="5582222" y="1871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14</a:t>
            </a:r>
            <a:endParaRPr lang="fr-CH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15</a:t>
            </a:r>
            <a:endParaRPr lang="fr-CH" dirty="0"/>
          </a:p>
        </p:txBody>
      </p:sp>
      <p:sp>
        <p:nvSpPr>
          <p:cNvPr id="383" name="TextBox 382"/>
          <p:cNvSpPr txBox="1"/>
          <p:nvPr/>
        </p:nvSpPr>
        <p:spPr>
          <a:xfrm>
            <a:off x="4667271" y="257666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385" name="TextBox 384"/>
          <p:cNvSpPr txBox="1"/>
          <p:nvPr/>
        </p:nvSpPr>
        <p:spPr>
          <a:xfrm>
            <a:off x="5484416" y="249405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16</a:t>
            </a:r>
            <a:endParaRPr lang="fr-CH" dirty="0"/>
          </a:p>
        </p:txBody>
      </p:sp>
      <p:sp>
        <p:nvSpPr>
          <p:cNvPr id="386" name="TextBox 385"/>
          <p:cNvSpPr txBox="1"/>
          <p:nvPr/>
        </p:nvSpPr>
        <p:spPr>
          <a:xfrm>
            <a:off x="7299523" y="195379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17</a:t>
            </a:r>
            <a:endParaRPr lang="fr-CH" dirty="0"/>
          </a:p>
        </p:txBody>
      </p:sp>
      <p:sp>
        <p:nvSpPr>
          <p:cNvPr id="392" name="TextBox 391"/>
          <p:cNvSpPr txBox="1"/>
          <p:nvPr/>
        </p:nvSpPr>
        <p:spPr>
          <a:xfrm>
            <a:off x="6861784" y="256002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18</a:t>
            </a:r>
            <a:endParaRPr lang="fr-CH" dirty="0"/>
          </a:p>
        </p:txBody>
      </p:sp>
      <p:sp>
        <p:nvSpPr>
          <p:cNvPr id="393" name="TextBox 392"/>
          <p:cNvSpPr txBox="1"/>
          <p:nvPr/>
        </p:nvSpPr>
        <p:spPr>
          <a:xfrm>
            <a:off x="6223711" y="3330313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19</a:t>
            </a:r>
            <a:endParaRPr lang="fr-CH" dirty="0"/>
          </a:p>
        </p:txBody>
      </p:sp>
      <p:sp>
        <p:nvSpPr>
          <p:cNvPr id="401" name="TextBox 400"/>
          <p:cNvSpPr txBox="1"/>
          <p:nvPr/>
        </p:nvSpPr>
        <p:spPr>
          <a:xfrm>
            <a:off x="5538482" y="4294035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402" name="TextBox 401"/>
          <p:cNvSpPr txBox="1"/>
          <p:nvPr/>
        </p:nvSpPr>
        <p:spPr>
          <a:xfrm>
            <a:off x="3879838" y="437585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28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4573135" y="44414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26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29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30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048318" y="5916941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31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5099295" y="5890874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32</a:t>
            </a:r>
            <a:endParaRPr lang="fr-CH" sz="1000" b="1" dirty="0">
              <a:solidFill>
                <a:srgbClr val="00B3FF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411888" y="2475293"/>
            <a:ext cx="569245" cy="569245"/>
            <a:chOff x="5356599" y="2462211"/>
            <a:chExt cx="718749" cy="718749"/>
          </a:xfrm>
        </p:grpSpPr>
        <p:sp>
          <p:nvSpPr>
            <p:cNvPr id="183" name="Oval 182"/>
            <p:cNvSpPr/>
            <p:nvPr/>
          </p:nvSpPr>
          <p:spPr>
            <a:xfrm>
              <a:off x="5356599" y="2462211"/>
              <a:ext cx="718749" cy="71874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6" name="Group 185"/>
          <p:cNvGrpSpPr/>
          <p:nvPr/>
        </p:nvGrpSpPr>
        <p:grpSpPr>
          <a:xfrm rot="16200000">
            <a:off x="3336125" y="2812651"/>
            <a:ext cx="669410" cy="669410"/>
            <a:chOff x="4751150" y="1380925"/>
            <a:chExt cx="481067" cy="481067"/>
          </a:xfrm>
        </p:grpSpPr>
        <p:sp>
          <p:nvSpPr>
            <p:cNvPr id="187" name="Oval 18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>
            <a:off x="3922143" y="2531633"/>
            <a:ext cx="724578" cy="724578"/>
            <a:chOff x="4751150" y="1380925"/>
            <a:chExt cx="481067" cy="481067"/>
          </a:xfrm>
        </p:grpSpPr>
        <p:sp>
          <p:nvSpPr>
            <p:cNvPr id="202" name="Oval 2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4" name="Group 203"/>
          <p:cNvGrpSpPr/>
          <p:nvPr/>
        </p:nvGrpSpPr>
        <p:grpSpPr>
          <a:xfrm rot="16200000">
            <a:off x="4595579" y="2425967"/>
            <a:ext cx="737848" cy="737848"/>
            <a:chOff x="4751150" y="1380925"/>
            <a:chExt cx="481067" cy="481067"/>
          </a:xfrm>
        </p:grpSpPr>
        <p:sp>
          <p:nvSpPr>
            <p:cNvPr id="211" name="Oval 2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2" name="Oval 2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3" name="Group 212"/>
          <p:cNvGrpSpPr/>
          <p:nvPr/>
        </p:nvGrpSpPr>
        <p:grpSpPr>
          <a:xfrm rot="16200000">
            <a:off x="5327163" y="2400248"/>
            <a:ext cx="737848" cy="737848"/>
            <a:chOff x="4751150" y="1380925"/>
            <a:chExt cx="481067" cy="481067"/>
          </a:xfrm>
        </p:grpSpPr>
        <p:sp>
          <p:nvSpPr>
            <p:cNvPr id="214" name="Oval 2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5" name="Oval 2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0" name="Group 219"/>
          <p:cNvGrpSpPr/>
          <p:nvPr/>
        </p:nvGrpSpPr>
        <p:grpSpPr>
          <a:xfrm rot="16200000">
            <a:off x="4553369" y="3684911"/>
            <a:ext cx="406466" cy="397075"/>
            <a:chOff x="4751150" y="1380925"/>
            <a:chExt cx="481067" cy="481067"/>
          </a:xfrm>
        </p:grpSpPr>
        <p:sp>
          <p:nvSpPr>
            <p:cNvPr id="221" name="Oval 2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2" name="Oval 2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26" name="Straight Connector 225"/>
          <p:cNvCxnSpPr>
            <a:stCxn id="188" idx="0"/>
            <a:endCxn id="290" idx="4"/>
          </p:cNvCxnSpPr>
          <p:nvPr/>
        </p:nvCxnSpPr>
        <p:spPr>
          <a:xfrm flipV="1">
            <a:off x="3670830" y="2435727"/>
            <a:ext cx="494571" cy="67576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03" idx="7"/>
            <a:endCxn id="293" idx="2"/>
          </p:cNvCxnSpPr>
          <p:nvPr/>
        </p:nvCxnSpPr>
        <p:spPr>
          <a:xfrm flipV="1">
            <a:off x="4311878" y="2295629"/>
            <a:ext cx="584421" cy="57084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15" idx="1"/>
            <a:endCxn id="293" idx="6"/>
          </p:cNvCxnSpPr>
          <p:nvPr/>
        </p:nvCxnSpPr>
        <p:spPr>
          <a:xfrm flipH="1" flipV="1">
            <a:off x="4915821" y="2295629"/>
            <a:ext cx="752315" cy="445592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6" idx="1"/>
          </p:cNvCxnSpPr>
          <p:nvPr/>
        </p:nvCxnSpPr>
        <p:spPr>
          <a:xfrm flipH="1" flipV="1">
            <a:off x="4279380" y="2872589"/>
            <a:ext cx="555267" cy="159500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Straight Connector 261"/>
          <p:cNvCxnSpPr>
            <a:stCxn id="6" idx="0"/>
            <a:endCxn id="212" idx="4"/>
          </p:cNvCxnSpPr>
          <p:nvPr/>
        </p:nvCxnSpPr>
        <p:spPr>
          <a:xfrm flipV="1">
            <a:off x="4866015" y="2834417"/>
            <a:ext cx="98487" cy="1620187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Straight Connector 262"/>
          <p:cNvCxnSpPr>
            <a:stCxn id="351" idx="1"/>
            <a:endCxn id="215" idx="4"/>
          </p:cNvCxnSpPr>
          <p:nvPr/>
        </p:nvCxnSpPr>
        <p:spPr>
          <a:xfrm flipH="1" flipV="1">
            <a:off x="5696086" y="2808698"/>
            <a:ext cx="106204" cy="61570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Straight Connector 267"/>
          <p:cNvCxnSpPr>
            <a:stCxn id="212" idx="6"/>
            <a:endCxn id="215" idx="2"/>
          </p:cNvCxnSpPr>
          <p:nvPr/>
        </p:nvCxnSpPr>
        <p:spPr>
          <a:xfrm flipV="1">
            <a:off x="5004029" y="2769171"/>
            <a:ext cx="652530" cy="2571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9" name="Straight Connector 288"/>
          <p:cNvCxnSpPr>
            <a:stCxn id="118" idx="0"/>
            <a:endCxn id="203" idx="4"/>
          </p:cNvCxnSpPr>
          <p:nvPr/>
        </p:nvCxnSpPr>
        <p:spPr>
          <a:xfrm flipV="1">
            <a:off x="4211101" y="2932737"/>
            <a:ext cx="73330" cy="148440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5" name="TextBox 304"/>
          <p:cNvSpPr txBox="1"/>
          <p:nvPr/>
        </p:nvSpPr>
        <p:spPr>
          <a:xfrm>
            <a:off x="3420312" y="3159526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21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4029228" y="29187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22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4704118" y="280083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23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5417264" y="274902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24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3168623" y="269708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33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771852" y="233135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34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77929" y="2114155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35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424288" y="209373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36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6506437" y="331710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37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639194" y="3855523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EECDEF"/>
                </a:solidFill>
              </a:rPr>
              <a:t>27</a:t>
            </a:r>
            <a:endParaRPr lang="fr-CH" dirty="0">
              <a:solidFill>
                <a:srgbClr val="EECDEF"/>
              </a:solidFill>
            </a:endParaRPr>
          </a:p>
        </p:txBody>
      </p:sp>
      <p:cxnSp>
        <p:nvCxnSpPr>
          <p:cNvPr id="337" name="Straight Connector 336"/>
          <p:cNvCxnSpPr>
            <a:stCxn id="215" idx="7"/>
          </p:cNvCxnSpPr>
          <p:nvPr/>
        </p:nvCxnSpPr>
        <p:spPr>
          <a:xfrm flipV="1">
            <a:off x="5724036" y="2328691"/>
            <a:ext cx="25565" cy="41253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215" idx="2"/>
            <a:endCxn id="212" idx="6"/>
          </p:cNvCxnSpPr>
          <p:nvPr/>
        </p:nvCxnSpPr>
        <p:spPr>
          <a:xfrm flipH="1">
            <a:off x="5004029" y="2769171"/>
            <a:ext cx="652530" cy="2571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>
            <a:stCxn id="293" idx="4"/>
            <a:endCxn id="212" idx="0"/>
          </p:cNvCxnSpPr>
          <p:nvPr/>
        </p:nvCxnSpPr>
        <p:spPr>
          <a:xfrm>
            <a:off x="4906060" y="2305390"/>
            <a:ext cx="58442" cy="44997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4025469" y="272843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cxnSp>
        <p:nvCxnSpPr>
          <p:cNvPr id="356" name="Straight Connector 355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290" idx="5"/>
            <a:endCxn id="203" idx="1"/>
          </p:cNvCxnSpPr>
          <p:nvPr/>
        </p:nvCxnSpPr>
        <p:spPr>
          <a:xfrm>
            <a:off x="4172303" y="2432868"/>
            <a:ext cx="84681" cy="433606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283" idx="5"/>
            <a:endCxn id="188" idx="1"/>
          </p:cNvCxnSpPr>
          <p:nvPr/>
        </p:nvCxnSpPr>
        <p:spPr>
          <a:xfrm>
            <a:off x="3557847" y="2781513"/>
            <a:ext cx="87625" cy="34048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786498" y="308287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25</a:t>
            </a:r>
            <a:endParaRPr lang="fr-CH" dirty="0">
              <a:solidFill>
                <a:srgbClr val="7937AB"/>
              </a:solidFill>
            </a:endParaRPr>
          </a:p>
        </p:txBody>
      </p:sp>
      <p:cxnSp>
        <p:nvCxnSpPr>
          <p:cNvPr id="224" name="Straight Connector 223"/>
          <p:cNvCxnSpPr>
            <a:stCxn id="278" idx="1"/>
          </p:cNvCxnSpPr>
          <p:nvPr/>
        </p:nvCxnSpPr>
        <p:spPr>
          <a:xfrm flipH="1" flipV="1">
            <a:off x="4988949" y="2804446"/>
            <a:ext cx="449515" cy="1573494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5" name="Straight Connector 224"/>
          <p:cNvCxnSpPr>
            <a:stCxn id="278" idx="0"/>
            <a:endCxn id="215" idx="4"/>
          </p:cNvCxnSpPr>
          <p:nvPr/>
        </p:nvCxnSpPr>
        <p:spPr>
          <a:xfrm flipV="1">
            <a:off x="5468104" y="2808698"/>
            <a:ext cx="227982" cy="155696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7" name="Straight Connector 226"/>
          <p:cNvCxnSpPr>
            <a:stCxn id="351" idx="3"/>
            <a:endCxn id="278" idx="7"/>
          </p:cNvCxnSpPr>
          <p:nvPr/>
        </p:nvCxnSpPr>
        <p:spPr>
          <a:xfrm flipH="1">
            <a:off x="5497744" y="3448845"/>
            <a:ext cx="304546" cy="92909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1960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/>
          <p:cNvCxnSpPr>
            <a:stCxn id="222" idx="6"/>
            <a:endCxn id="215" idx="3"/>
          </p:cNvCxnSpPr>
          <p:nvPr/>
        </p:nvCxnSpPr>
        <p:spPr>
          <a:xfrm flipV="1">
            <a:off x="4777873" y="2797121"/>
            <a:ext cx="890263" cy="1086327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22" idx="0"/>
            <a:endCxn id="212" idx="4"/>
          </p:cNvCxnSpPr>
          <p:nvPr/>
        </p:nvCxnSpPr>
        <p:spPr>
          <a:xfrm flipV="1">
            <a:off x="4756602" y="2834417"/>
            <a:ext cx="207900" cy="1027256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22" idx="1"/>
            <a:endCxn id="203" idx="4"/>
          </p:cNvCxnSpPr>
          <p:nvPr/>
        </p:nvCxnSpPr>
        <p:spPr>
          <a:xfrm flipH="1" flipV="1">
            <a:off x="4284431" y="2932737"/>
            <a:ext cx="457129" cy="935314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22" idx="3"/>
            <a:endCxn id="188" idx="5"/>
          </p:cNvCxnSpPr>
          <p:nvPr/>
        </p:nvCxnSpPr>
        <p:spPr>
          <a:xfrm flipH="1" flipV="1">
            <a:off x="3696187" y="3172713"/>
            <a:ext cx="1045373" cy="726131"/>
          </a:xfrm>
          <a:prstGeom prst="line">
            <a:avLst/>
          </a:prstGeom>
          <a:ln w="38100">
            <a:solidFill>
              <a:srgbClr val="EECDE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4547225" y="4182248"/>
            <a:ext cx="657981" cy="657981"/>
            <a:chOff x="4400207" y="4237437"/>
            <a:chExt cx="841142" cy="841142"/>
          </a:xfrm>
        </p:grpSpPr>
        <p:sp>
          <p:nvSpPr>
            <p:cNvPr id="7" name="Oval 6"/>
            <p:cNvSpPr/>
            <p:nvPr/>
          </p:nvSpPr>
          <p:spPr>
            <a:xfrm>
              <a:off x="4400207" y="4237437"/>
              <a:ext cx="841142" cy="8411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" name="Oval 5"/>
            <p:cNvSpPr/>
            <p:nvPr/>
          </p:nvSpPr>
          <p:spPr>
            <a:xfrm>
              <a:off x="4751028" y="4585608"/>
              <a:ext cx="113419" cy="113419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0" name="Straight Connector 9"/>
          <p:cNvCxnSpPr>
            <a:stCxn id="118" idx="1"/>
            <a:endCxn id="85" idx="1"/>
          </p:cNvCxnSpPr>
          <p:nvPr/>
        </p:nvCxnSpPr>
        <p:spPr>
          <a:xfrm flipH="1" flipV="1">
            <a:off x="3645122" y="3115741"/>
            <a:ext cx="532557" cy="131524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>
            <a:stCxn id="6" idx="2"/>
            <a:endCxn id="118" idx="6"/>
          </p:cNvCxnSpPr>
          <p:nvPr/>
        </p:nvCxnSpPr>
        <p:spPr>
          <a:xfrm flipH="1" flipV="1">
            <a:off x="4258365" y="4464411"/>
            <a:ext cx="563289" cy="34554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9" idx="0"/>
            <a:endCxn id="43" idx="0"/>
          </p:cNvCxnSpPr>
          <p:nvPr/>
        </p:nvCxnSpPr>
        <p:spPr>
          <a:xfrm flipH="1" flipV="1">
            <a:off x="4364431" y="5152123"/>
            <a:ext cx="10843" cy="948360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9" idx="2"/>
            <a:endCxn id="67" idx="2"/>
          </p:cNvCxnSpPr>
          <p:nvPr/>
        </p:nvCxnSpPr>
        <p:spPr>
          <a:xfrm flipV="1">
            <a:off x="4323662" y="6145794"/>
            <a:ext cx="1067112" cy="630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1" idx="4"/>
            <a:endCxn id="67" idx="0"/>
          </p:cNvCxnSpPr>
          <p:nvPr/>
        </p:nvCxnSpPr>
        <p:spPr>
          <a:xfrm flipH="1">
            <a:off x="5440040" y="5200477"/>
            <a:ext cx="24602" cy="89605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1" idx="0"/>
            <a:endCxn id="6" idx="4"/>
          </p:cNvCxnSpPr>
          <p:nvPr/>
        </p:nvCxnSpPr>
        <p:spPr>
          <a:xfrm flipH="1" flipV="1">
            <a:off x="4866015" y="4543326"/>
            <a:ext cx="598627" cy="560446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4" idx="4"/>
            <a:endCxn id="82" idx="0"/>
          </p:cNvCxnSpPr>
          <p:nvPr/>
        </p:nvCxnSpPr>
        <p:spPr>
          <a:xfrm>
            <a:off x="3267126" y="1577320"/>
            <a:ext cx="99163" cy="5714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5" idx="1"/>
            <a:endCxn id="82" idx="5"/>
          </p:cNvCxnSpPr>
          <p:nvPr/>
        </p:nvCxnSpPr>
        <p:spPr>
          <a:xfrm flipH="1" flipV="1">
            <a:off x="3384425" y="2192567"/>
            <a:ext cx="260697" cy="923174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5" idx="4"/>
            <a:endCxn id="178" idx="1"/>
          </p:cNvCxnSpPr>
          <p:nvPr/>
        </p:nvCxnSpPr>
        <p:spPr>
          <a:xfrm>
            <a:off x="3873099" y="590990"/>
            <a:ext cx="49008" cy="51288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8" idx="4"/>
            <a:endCxn id="181" idx="1"/>
          </p:cNvCxnSpPr>
          <p:nvPr/>
        </p:nvCxnSpPr>
        <p:spPr>
          <a:xfrm>
            <a:off x="3938585" y="1143654"/>
            <a:ext cx="106407" cy="72934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3" idx="1"/>
            <a:endCxn id="181" idx="4"/>
          </p:cNvCxnSpPr>
          <p:nvPr/>
        </p:nvCxnSpPr>
        <p:spPr>
          <a:xfrm flipH="1" flipV="1">
            <a:off x="4064677" y="1920520"/>
            <a:ext cx="190698" cy="954488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01" idx="4"/>
            <a:endCxn id="207" idx="0"/>
          </p:cNvCxnSpPr>
          <p:nvPr/>
        </p:nvCxnSpPr>
        <p:spPr>
          <a:xfrm>
            <a:off x="4771673" y="352280"/>
            <a:ext cx="29708" cy="59006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07" idx="4"/>
            <a:endCxn id="210" idx="0"/>
          </p:cNvCxnSpPr>
          <p:nvPr/>
        </p:nvCxnSpPr>
        <p:spPr>
          <a:xfrm>
            <a:off x="4801381" y="990240"/>
            <a:ext cx="50760" cy="70871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0" idx="4"/>
            <a:endCxn id="97" idx="0"/>
          </p:cNvCxnSpPr>
          <p:nvPr/>
        </p:nvCxnSpPr>
        <p:spPr>
          <a:xfrm>
            <a:off x="4852141" y="1756282"/>
            <a:ext cx="109266" cy="998135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33" idx="4"/>
            <a:endCxn id="239" idx="0"/>
          </p:cNvCxnSpPr>
          <p:nvPr/>
        </p:nvCxnSpPr>
        <p:spPr>
          <a:xfrm flipH="1">
            <a:off x="5764514" y="1048857"/>
            <a:ext cx="27677" cy="65712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9" idx="4"/>
          </p:cNvCxnSpPr>
          <p:nvPr/>
        </p:nvCxnSpPr>
        <p:spPr>
          <a:xfrm flipH="1">
            <a:off x="5716163" y="1764420"/>
            <a:ext cx="48351" cy="98629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8" idx="7"/>
            <a:endCxn id="259" idx="3"/>
          </p:cNvCxnSpPr>
          <p:nvPr/>
        </p:nvCxnSpPr>
        <p:spPr>
          <a:xfrm flipV="1">
            <a:off x="5497744" y="3789709"/>
            <a:ext cx="1059703" cy="58823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56" idx="3"/>
            <a:endCxn id="259" idx="7"/>
          </p:cNvCxnSpPr>
          <p:nvPr/>
        </p:nvCxnSpPr>
        <p:spPr>
          <a:xfrm flipH="1">
            <a:off x="6619286" y="2966145"/>
            <a:ext cx="510451" cy="760262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3" idx="4"/>
            <a:endCxn id="256" idx="7"/>
          </p:cNvCxnSpPr>
          <p:nvPr/>
        </p:nvCxnSpPr>
        <p:spPr>
          <a:xfrm flipH="1">
            <a:off x="7174368" y="2310500"/>
            <a:ext cx="404826" cy="609957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4"/>
            <a:endCxn id="43" idx="0"/>
          </p:cNvCxnSpPr>
          <p:nvPr/>
        </p:nvCxnSpPr>
        <p:spPr>
          <a:xfrm flipH="1">
            <a:off x="4364431" y="4543326"/>
            <a:ext cx="501584" cy="608797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1" idx="3"/>
            <a:endCxn id="43" idx="6"/>
          </p:cNvCxnSpPr>
          <p:nvPr/>
        </p:nvCxnSpPr>
        <p:spPr>
          <a:xfrm flipH="1">
            <a:off x="4412783" y="5186315"/>
            <a:ext cx="1017668" cy="14161"/>
          </a:xfrm>
          <a:prstGeom prst="line">
            <a:avLst/>
          </a:prstGeom>
          <a:ln w="38100">
            <a:solidFill>
              <a:srgbClr val="00B3FF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 rot="16200000">
            <a:off x="6033287" y="1220109"/>
            <a:ext cx="339431" cy="339431"/>
          </a:xfrm>
          <a:prstGeom prst="roundRect">
            <a:avLst>
              <a:gd name="adj" fmla="val 50000"/>
            </a:avLst>
          </a:prstGeom>
          <a:solidFill>
            <a:schemeClr val="bg1">
              <a:alpha val="29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bg1"/>
              </a:solidFill>
            </a:endParaRPr>
          </a:p>
        </p:txBody>
      </p:sp>
      <p:grpSp>
        <p:nvGrpSpPr>
          <p:cNvPr id="304" name="Group 303"/>
          <p:cNvGrpSpPr/>
          <p:nvPr/>
        </p:nvGrpSpPr>
        <p:grpSpPr>
          <a:xfrm>
            <a:off x="3913133" y="4749178"/>
            <a:ext cx="902597" cy="902597"/>
            <a:chOff x="3922313" y="5023672"/>
            <a:chExt cx="902597" cy="902597"/>
          </a:xfrm>
        </p:grpSpPr>
        <p:sp>
          <p:nvSpPr>
            <p:cNvPr id="44" name="Oval 43"/>
            <p:cNvSpPr/>
            <p:nvPr/>
          </p:nvSpPr>
          <p:spPr>
            <a:xfrm>
              <a:off x="3922313" y="5023672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43" name="Oval 42"/>
            <p:cNvSpPr/>
            <p:nvPr/>
          </p:nvSpPr>
          <p:spPr>
            <a:xfrm>
              <a:off x="4325258" y="5426617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1" name="Group 300"/>
          <p:cNvGrpSpPr/>
          <p:nvPr/>
        </p:nvGrpSpPr>
        <p:grpSpPr>
          <a:xfrm>
            <a:off x="5013344" y="4700827"/>
            <a:ext cx="902597" cy="902597"/>
            <a:chOff x="5021311" y="4918284"/>
            <a:chExt cx="902597" cy="902597"/>
          </a:xfrm>
        </p:grpSpPr>
        <p:sp>
          <p:nvSpPr>
            <p:cNvPr id="52" name="Oval 51"/>
            <p:cNvSpPr/>
            <p:nvPr/>
          </p:nvSpPr>
          <p:spPr>
            <a:xfrm>
              <a:off x="5021311" y="4918284"/>
              <a:ext cx="902597" cy="90259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1" name="Oval 50"/>
            <p:cNvSpPr/>
            <p:nvPr/>
          </p:nvSpPr>
          <p:spPr>
            <a:xfrm>
              <a:off x="5424256" y="5321229"/>
              <a:ext cx="96705" cy="96705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893552" y="5670373"/>
            <a:ext cx="963447" cy="963447"/>
            <a:chOff x="3893552" y="5670373"/>
            <a:chExt cx="963447" cy="963447"/>
          </a:xfrm>
        </p:grpSpPr>
        <p:sp>
          <p:nvSpPr>
            <p:cNvPr id="60" name="Oval 59"/>
            <p:cNvSpPr/>
            <p:nvPr/>
          </p:nvSpPr>
          <p:spPr>
            <a:xfrm>
              <a:off x="3893552" y="5670373"/>
              <a:ext cx="963447" cy="963447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59" name="Oval 58"/>
            <p:cNvSpPr/>
            <p:nvPr/>
          </p:nvSpPr>
          <p:spPr>
            <a:xfrm>
              <a:off x="4323662" y="6100483"/>
              <a:ext cx="103224" cy="103224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980214" y="5685967"/>
            <a:ext cx="919655" cy="919656"/>
            <a:chOff x="4965921" y="5753295"/>
            <a:chExt cx="919655" cy="919656"/>
          </a:xfrm>
        </p:grpSpPr>
        <p:sp>
          <p:nvSpPr>
            <p:cNvPr id="68" name="Oval 67"/>
            <p:cNvSpPr/>
            <p:nvPr/>
          </p:nvSpPr>
          <p:spPr>
            <a:xfrm>
              <a:off x="4965921" y="5753295"/>
              <a:ext cx="919655" cy="919656"/>
            </a:xfrm>
            <a:prstGeom prst="ellipse">
              <a:avLst/>
            </a:prstGeom>
            <a:noFill/>
            <a:ln w="38100">
              <a:solidFill>
                <a:srgbClr val="00B3F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67" name="Oval 66"/>
            <p:cNvSpPr/>
            <p:nvPr/>
          </p:nvSpPr>
          <p:spPr>
            <a:xfrm>
              <a:off x="5376481" y="6163856"/>
              <a:ext cx="98532" cy="98532"/>
            </a:xfrm>
            <a:prstGeom prst="ellipse">
              <a:avLst/>
            </a:prstGeom>
            <a:solidFill>
              <a:srgbClr val="00B3FF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0" name="Group 79"/>
          <p:cNvGrpSpPr/>
          <p:nvPr/>
        </p:nvGrpSpPr>
        <p:grpSpPr>
          <a:xfrm rot="16200000">
            <a:off x="3126901" y="1935043"/>
            <a:ext cx="478776" cy="478776"/>
            <a:chOff x="4751150" y="1380925"/>
            <a:chExt cx="481067" cy="481067"/>
          </a:xfrm>
        </p:grpSpPr>
        <p:sp>
          <p:nvSpPr>
            <p:cNvPr id="81" name="Oval 8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3411363" y="2881982"/>
            <a:ext cx="523137" cy="523137"/>
            <a:chOff x="3325334" y="2851708"/>
            <a:chExt cx="715828" cy="715828"/>
          </a:xfrm>
        </p:grpSpPr>
        <p:sp>
          <p:nvSpPr>
            <p:cNvPr id="86" name="Oval 85"/>
            <p:cNvSpPr/>
            <p:nvPr/>
          </p:nvSpPr>
          <p:spPr>
            <a:xfrm>
              <a:off x="3325334" y="2851708"/>
              <a:ext cx="715828" cy="715828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85" name="Oval 84"/>
            <p:cNvSpPr/>
            <p:nvPr/>
          </p:nvSpPr>
          <p:spPr>
            <a:xfrm>
              <a:off x="3633964" y="3160338"/>
              <a:ext cx="76694" cy="766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84471" y="2521755"/>
            <a:ext cx="554543" cy="554544"/>
            <a:chOff x="4549467" y="2454385"/>
            <a:chExt cx="756230" cy="756231"/>
          </a:xfrm>
        </p:grpSpPr>
        <p:sp>
          <p:nvSpPr>
            <p:cNvPr id="98" name="Oval 97"/>
            <p:cNvSpPr/>
            <p:nvPr/>
          </p:nvSpPr>
          <p:spPr>
            <a:xfrm>
              <a:off x="4549467" y="2454385"/>
              <a:ext cx="756230" cy="756231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97" name="Oval 96"/>
            <p:cNvSpPr/>
            <p:nvPr/>
          </p:nvSpPr>
          <p:spPr>
            <a:xfrm>
              <a:off x="4886613" y="2771666"/>
              <a:ext cx="81023" cy="81023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769957" y="4023267"/>
            <a:ext cx="882288" cy="882288"/>
            <a:chOff x="3864538" y="4104027"/>
            <a:chExt cx="885994" cy="885994"/>
          </a:xfrm>
        </p:grpSpPr>
        <p:sp>
          <p:nvSpPr>
            <p:cNvPr id="119" name="Oval 118"/>
            <p:cNvSpPr/>
            <p:nvPr/>
          </p:nvSpPr>
          <p:spPr>
            <a:xfrm>
              <a:off x="3864538" y="4104027"/>
              <a:ext cx="885994" cy="885994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18" name="Oval 117"/>
            <p:cNvSpPr/>
            <p:nvPr/>
          </p:nvSpPr>
          <p:spPr>
            <a:xfrm>
              <a:off x="4260071" y="4499560"/>
              <a:ext cx="94926" cy="94926"/>
            </a:xfrm>
            <a:prstGeom prst="ellipse">
              <a:avLst/>
            </a:prstGeom>
            <a:solidFill>
              <a:srgbClr val="7030A0"/>
            </a:solidFill>
            <a:ln w="38100"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52" name="Group 151"/>
          <p:cNvGrpSpPr/>
          <p:nvPr/>
        </p:nvGrpSpPr>
        <p:grpSpPr>
          <a:xfrm rot="16200000">
            <a:off x="3054271" y="1341660"/>
            <a:ext cx="425709" cy="425709"/>
            <a:chOff x="4751150" y="1380925"/>
            <a:chExt cx="481067" cy="481067"/>
          </a:xfrm>
        </p:grpSpPr>
        <p:sp>
          <p:nvSpPr>
            <p:cNvPr id="153" name="Oval 1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54" name="Oval 1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61" name="Group 160"/>
          <p:cNvGrpSpPr/>
          <p:nvPr/>
        </p:nvGrpSpPr>
        <p:grpSpPr>
          <a:xfrm rot="16200000">
            <a:off x="2988516" y="865495"/>
            <a:ext cx="376092" cy="376092"/>
            <a:chOff x="4751150" y="1380925"/>
            <a:chExt cx="481067" cy="481067"/>
          </a:xfrm>
        </p:grpSpPr>
        <p:sp>
          <p:nvSpPr>
            <p:cNvPr id="162" name="Oval 16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63" name="Oval 16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165" name="Straight Connector 164"/>
          <p:cNvCxnSpPr>
            <a:stCxn id="163" idx="4"/>
            <a:endCxn id="154" idx="1"/>
          </p:cNvCxnSpPr>
          <p:nvPr/>
        </p:nvCxnSpPr>
        <p:spPr>
          <a:xfrm>
            <a:off x="3176562" y="1073688"/>
            <a:ext cx="74438" cy="464701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/>
          <p:cNvGrpSpPr/>
          <p:nvPr/>
        </p:nvGrpSpPr>
        <p:grpSpPr>
          <a:xfrm rot="16200000">
            <a:off x="3689018" y="387187"/>
            <a:ext cx="368162" cy="368162"/>
            <a:chOff x="4751150" y="1380925"/>
            <a:chExt cx="481067" cy="481067"/>
          </a:xfrm>
        </p:grpSpPr>
        <p:sp>
          <p:nvSpPr>
            <p:cNvPr id="174" name="Oval 17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5" name="Oval 17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6" name="Group 175"/>
          <p:cNvGrpSpPr/>
          <p:nvPr/>
        </p:nvGrpSpPr>
        <p:grpSpPr>
          <a:xfrm rot="16200000">
            <a:off x="3721076" y="902841"/>
            <a:ext cx="435019" cy="435019"/>
            <a:chOff x="4751150" y="1380925"/>
            <a:chExt cx="481067" cy="481067"/>
          </a:xfrm>
        </p:grpSpPr>
        <p:sp>
          <p:nvSpPr>
            <p:cNvPr id="177" name="Oval 17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78" name="Oval 17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79" name="Group 178"/>
          <p:cNvGrpSpPr/>
          <p:nvPr/>
        </p:nvGrpSpPr>
        <p:grpSpPr>
          <a:xfrm rot="16200000">
            <a:off x="3804841" y="1632845"/>
            <a:ext cx="519673" cy="519673"/>
            <a:chOff x="4751150" y="1380925"/>
            <a:chExt cx="481067" cy="481067"/>
          </a:xfrm>
        </p:grpSpPr>
        <p:sp>
          <p:nvSpPr>
            <p:cNvPr id="180" name="Oval 1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1" name="Oval 18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9" name="Group 198"/>
          <p:cNvGrpSpPr/>
          <p:nvPr/>
        </p:nvGrpSpPr>
        <p:grpSpPr>
          <a:xfrm rot="16200000">
            <a:off x="4568440" y="131969"/>
            <a:ext cx="406466" cy="397075"/>
            <a:chOff x="4751150" y="1380925"/>
            <a:chExt cx="481067" cy="481067"/>
          </a:xfrm>
        </p:grpSpPr>
        <p:sp>
          <p:nvSpPr>
            <p:cNvPr id="200" name="Oval 19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1" name="Oval 20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5" name="Group 204"/>
          <p:cNvGrpSpPr/>
          <p:nvPr/>
        </p:nvGrpSpPr>
        <p:grpSpPr>
          <a:xfrm rot="16200000">
            <a:off x="4577875" y="742788"/>
            <a:ext cx="447013" cy="447013"/>
            <a:chOff x="4751150" y="1380925"/>
            <a:chExt cx="481067" cy="481067"/>
          </a:xfrm>
        </p:grpSpPr>
        <p:sp>
          <p:nvSpPr>
            <p:cNvPr id="206" name="Oval 205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7" name="Oval 20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8" name="Group 207"/>
          <p:cNvGrpSpPr/>
          <p:nvPr/>
        </p:nvGrpSpPr>
        <p:grpSpPr>
          <a:xfrm rot="16200000">
            <a:off x="4584618" y="1460097"/>
            <a:ext cx="535046" cy="535046"/>
            <a:chOff x="4751150" y="1380925"/>
            <a:chExt cx="481067" cy="481067"/>
          </a:xfrm>
        </p:grpSpPr>
        <p:sp>
          <p:nvSpPr>
            <p:cNvPr id="209" name="Oval 20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0" name="Oval 20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8" name="Group 227"/>
          <p:cNvGrpSpPr/>
          <p:nvPr/>
        </p:nvGrpSpPr>
        <p:grpSpPr>
          <a:xfrm rot="16200000">
            <a:off x="5597295" y="187458"/>
            <a:ext cx="406466" cy="397075"/>
            <a:chOff x="4751150" y="1380925"/>
            <a:chExt cx="481067" cy="481067"/>
          </a:xfrm>
        </p:grpSpPr>
        <p:sp>
          <p:nvSpPr>
            <p:cNvPr id="229" name="Oval 228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0" name="Oval 22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1" name="Group 230"/>
          <p:cNvGrpSpPr/>
          <p:nvPr/>
        </p:nvGrpSpPr>
        <p:grpSpPr>
          <a:xfrm rot="16200000">
            <a:off x="5545390" y="781317"/>
            <a:ext cx="493601" cy="482196"/>
            <a:chOff x="4751150" y="1380925"/>
            <a:chExt cx="481067" cy="481067"/>
          </a:xfrm>
        </p:grpSpPr>
        <p:sp>
          <p:nvSpPr>
            <p:cNvPr id="232" name="Oval 23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3" name="Oval 23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37" name="Group 236"/>
          <p:cNvGrpSpPr/>
          <p:nvPr/>
        </p:nvGrpSpPr>
        <p:grpSpPr>
          <a:xfrm rot="16200000">
            <a:off x="5491808" y="1462496"/>
            <a:ext cx="545414" cy="545414"/>
            <a:chOff x="4751150" y="1380925"/>
            <a:chExt cx="481067" cy="481067"/>
          </a:xfrm>
        </p:grpSpPr>
        <p:sp>
          <p:nvSpPr>
            <p:cNvPr id="238" name="Oval 23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9" name="Oval 23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47" name="Straight Connector 246"/>
          <p:cNvCxnSpPr>
            <a:stCxn id="230" idx="4"/>
            <a:endCxn id="233" idx="0"/>
          </p:cNvCxnSpPr>
          <p:nvPr/>
        </p:nvCxnSpPr>
        <p:spPr>
          <a:xfrm flipH="1">
            <a:off x="5792191" y="407769"/>
            <a:ext cx="8337" cy="588203"/>
          </a:xfrm>
          <a:prstGeom prst="line">
            <a:avLst/>
          </a:prstGeom>
          <a:ln w="38100">
            <a:solidFill>
              <a:srgbClr val="AB38AE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 rot="16200000">
            <a:off x="7375961" y="2090189"/>
            <a:ext cx="406466" cy="397075"/>
            <a:chOff x="4751150" y="1380925"/>
            <a:chExt cx="481067" cy="481067"/>
          </a:xfrm>
        </p:grpSpPr>
        <p:sp>
          <p:nvSpPr>
            <p:cNvPr id="252" name="Oval 25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4" name="Group 253"/>
          <p:cNvGrpSpPr/>
          <p:nvPr/>
        </p:nvGrpSpPr>
        <p:grpSpPr>
          <a:xfrm rot="16200000">
            <a:off x="6850527" y="2648741"/>
            <a:ext cx="603053" cy="589121"/>
            <a:chOff x="4751150" y="1380925"/>
            <a:chExt cx="481067" cy="481067"/>
          </a:xfrm>
        </p:grpSpPr>
        <p:sp>
          <p:nvSpPr>
            <p:cNvPr id="255" name="Oval 25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57" name="Group 256"/>
          <p:cNvGrpSpPr/>
          <p:nvPr/>
        </p:nvGrpSpPr>
        <p:grpSpPr>
          <a:xfrm rot="16200000">
            <a:off x="6170593" y="3349936"/>
            <a:ext cx="835550" cy="816246"/>
            <a:chOff x="4751150" y="1380925"/>
            <a:chExt cx="481067" cy="481067"/>
          </a:xfrm>
        </p:grpSpPr>
        <p:sp>
          <p:nvSpPr>
            <p:cNvPr id="258" name="Oval 257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68" name="Straight Connector 367"/>
          <p:cNvCxnSpPr>
            <a:endCxn id="6" idx="6"/>
          </p:cNvCxnSpPr>
          <p:nvPr/>
        </p:nvCxnSpPr>
        <p:spPr>
          <a:xfrm flipH="1">
            <a:off x="4910376" y="4402675"/>
            <a:ext cx="523496" cy="96290"/>
          </a:xfrm>
          <a:prstGeom prst="line">
            <a:avLst/>
          </a:prstGeom>
          <a:ln w="38100">
            <a:solidFill>
              <a:srgbClr val="7030A0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1" name="Group 330"/>
          <p:cNvGrpSpPr/>
          <p:nvPr/>
        </p:nvGrpSpPr>
        <p:grpSpPr>
          <a:xfrm>
            <a:off x="4012298" y="2631931"/>
            <a:ext cx="526006" cy="526005"/>
            <a:chOff x="3834717" y="2479089"/>
            <a:chExt cx="745900" cy="745899"/>
          </a:xfrm>
        </p:grpSpPr>
        <p:sp>
          <p:nvSpPr>
            <p:cNvPr id="332" name="Oval 331"/>
            <p:cNvSpPr/>
            <p:nvPr/>
          </p:nvSpPr>
          <p:spPr>
            <a:xfrm>
              <a:off x="3834717" y="2479089"/>
              <a:ext cx="745900" cy="74589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33" name="Oval 332"/>
            <p:cNvSpPr/>
            <p:nvPr/>
          </p:nvSpPr>
          <p:spPr>
            <a:xfrm>
              <a:off x="4167708" y="2812080"/>
              <a:ext cx="79916" cy="79916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4925844" y="3865320"/>
            <a:ext cx="1055290" cy="1055291"/>
            <a:chOff x="4918249" y="3801594"/>
            <a:chExt cx="1186966" cy="1186967"/>
          </a:xfrm>
        </p:grpSpPr>
        <p:sp>
          <p:nvSpPr>
            <p:cNvPr id="274" name="Oval 273"/>
            <p:cNvSpPr/>
            <p:nvPr/>
          </p:nvSpPr>
          <p:spPr>
            <a:xfrm>
              <a:off x="4918249" y="3801594"/>
              <a:ext cx="1186966" cy="1186967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78" name="Oval 277"/>
            <p:cNvSpPr/>
            <p:nvPr/>
          </p:nvSpPr>
          <p:spPr>
            <a:xfrm>
              <a:off x="5481023" y="4364368"/>
              <a:ext cx="94294" cy="94294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81" name="Group 280"/>
          <p:cNvGrpSpPr/>
          <p:nvPr/>
        </p:nvGrpSpPr>
        <p:grpSpPr>
          <a:xfrm rot="16200000">
            <a:off x="3459843" y="2683509"/>
            <a:ext cx="182205" cy="182205"/>
            <a:chOff x="4751150" y="1380925"/>
            <a:chExt cx="481067" cy="481067"/>
          </a:xfrm>
        </p:grpSpPr>
        <p:sp>
          <p:nvSpPr>
            <p:cNvPr id="282" name="Oval 28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83" name="Oval 28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79" name="Group 278"/>
          <p:cNvGrpSpPr/>
          <p:nvPr/>
        </p:nvGrpSpPr>
        <p:grpSpPr>
          <a:xfrm rot="16200000">
            <a:off x="4074299" y="2334864"/>
            <a:ext cx="182205" cy="182205"/>
            <a:chOff x="4751150" y="1380925"/>
            <a:chExt cx="481067" cy="481067"/>
          </a:xfrm>
        </p:grpSpPr>
        <p:sp>
          <p:nvSpPr>
            <p:cNvPr id="280" name="Oval 27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0" name="Oval 289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1" name="Group 290"/>
          <p:cNvGrpSpPr/>
          <p:nvPr/>
        </p:nvGrpSpPr>
        <p:grpSpPr>
          <a:xfrm rot="16200000">
            <a:off x="4814958" y="2204527"/>
            <a:ext cx="182205" cy="182205"/>
            <a:chOff x="4751150" y="1380925"/>
            <a:chExt cx="481067" cy="481067"/>
          </a:xfrm>
        </p:grpSpPr>
        <p:sp>
          <p:nvSpPr>
            <p:cNvPr id="292" name="Oval 29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3" name="Oval 29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94" name="Group 293"/>
          <p:cNvGrpSpPr/>
          <p:nvPr/>
        </p:nvGrpSpPr>
        <p:grpSpPr>
          <a:xfrm rot="16200000">
            <a:off x="5649176" y="2218091"/>
            <a:ext cx="182205" cy="182205"/>
            <a:chOff x="4751150" y="1380925"/>
            <a:chExt cx="481067" cy="481067"/>
          </a:xfrm>
        </p:grpSpPr>
        <p:sp>
          <p:nvSpPr>
            <p:cNvPr id="295" name="Oval 29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96" name="Oval 295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07" name="Straight Connector 306"/>
          <p:cNvCxnSpPr>
            <a:stCxn id="290" idx="3"/>
            <a:endCxn id="283" idx="6"/>
          </p:cNvCxnSpPr>
          <p:nvPr/>
        </p:nvCxnSpPr>
        <p:spPr>
          <a:xfrm flipH="1">
            <a:off x="3560706" y="2432868"/>
            <a:ext cx="597793" cy="34174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293" idx="1"/>
            <a:endCxn id="290" idx="7"/>
          </p:cNvCxnSpPr>
          <p:nvPr/>
        </p:nvCxnSpPr>
        <p:spPr>
          <a:xfrm flipH="1">
            <a:off x="4172303" y="2288727"/>
            <a:ext cx="726855" cy="130337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296" idx="1"/>
            <a:endCxn id="293" idx="7"/>
          </p:cNvCxnSpPr>
          <p:nvPr/>
        </p:nvCxnSpPr>
        <p:spPr>
          <a:xfrm flipH="1" flipV="1">
            <a:off x="4912962" y="2288727"/>
            <a:ext cx="820414" cy="13564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Group 348"/>
          <p:cNvGrpSpPr/>
          <p:nvPr/>
        </p:nvGrpSpPr>
        <p:grpSpPr>
          <a:xfrm rot="16200000">
            <a:off x="5362286" y="3133405"/>
            <a:ext cx="568054" cy="568054"/>
            <a:chOff x="4751150" y="1380925"/>
            <a:chExt cx="481067" cy="481067"/>
          </a:xfrm>
        </p:grpSpPr>
        <p:sp>
          <p:nvSpPr>
            <p:cNvPr id="350" name="Oval 349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>
                <a:solidFill>
                  <a:schemeClr val="lt1"/>
                </a:solidFill>
              </a:endParaRPr>
            </a:p>
          </p:txBody>
        </p:sp>
      </p:grpSp>
      <p:grpSp>
        <p:nvGrpSpPr>
          <p:cNvPr id="352" name="Group 351"/>
          <p:cNvGrpSpPr/>
          <p:nvPr/>
        </p:nvGrpSpPr>
        <p:grpSpPr>
          <a:xfrm rot="16200000">
            <a:off x="6451283" y="3201210"/>
            <a:ext cx="544374" cy="544374"/>
            <a:chOff x="4751150" y="1380925"/>
            <a:chExt cx="481067" cy="481067"/>
          </a:xfrm>
        </p:grpSpPr>
        <p:sp>
          <p:nvSpPr>
            <p:cNvPr id="353" name="Oval 352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54" name="Oval 353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28CA2"/>
            </a:solidFill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355" name="Straight Connector 354"/>
          <p:cNvCxnSpPr>
            <a:stCxn id="351" idx="5"/>
            <a:endCxn id="227" idx="1"/>
          </p:cNvCxnSpPr>
          <p:nvPr/>
        </p:nvCxnSpPr>
        <p:spPr>
          <a:xfrm>
            <a:off x="5667830" y="3438949"/>
            <a:ext cx="388627" cy="14373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>
            <a:stCxn id="351" idx="3"/>
            <a:endCxn id="278" idx="0"/>
          </p:cNvCxnSpPr>
          <p:nvPr/>
        </p:nvCxnSpPr>
        <p:spPr>
          <a:xfrm flipH="1">
            <a:off x="5468104" y="3438949"/>
            <a:ext cx="156690" cy="926714"/>
          </a:xfrm>
          <a:prstGeom prst="line">
            <a:avLst/>
          </a:prstGeom>
          <a:ln w="38100">
            <a:solidFill>
              <a:srgbClr val="7937AB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TextBox 362"/>
          <p:cNvSpPr txBox="1"/>
          <p:nvPr/>
        </p:nvSpPr>
        <p:spPr>
          <a:xfrm>
            <a:off x="2948282" y="901907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</a:t>
            </a:r>
            <a:endParaRPr lang="fr-CH" dirty="0"/>
          </a:p>
        </p:txBody>
      </p:sp>
      <p:sp>
        <p:nvSpPr>
          <p:cNvPr id="364" name="TextBox 363"/>
          <p:cNvSpPr txBox="1"/>
          <p:nvPr/>
        </p:nvSpPr>
        <p:spPr>
          <a:xfrm>
            <a:off x="3035221" y="140859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</a:t>
            </a:r>
            <a:endParaRPr lang="fr-CH" dirty="0"/>
          </a:p>
        </p:txBody>
      </p:sp>
      <p:sp>
        <p:nvSpPr>
          <p:cNvPr id="365" name="TextBox 364"/>
          <p:cNvSpPr txBox="1"/>
          <p:nvPr/>
        </p:nvSpPr>
        <p:spPr>
          <a:xfrm>
            <a:off x="3120628" y="2053651"/>
            <a:ext cx="2243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AB38AE"/>
                </a:solidFill>
              </a:rPr>
              <a:t>3</a:t>
            </a:r>
            <a:endParaRPr lang="fr-CH" sz="1000" b="1" dirty="0">
              <a:solidFill>
                <a:srgbClr val="AB38AE"/>
              </a:solidFill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3405952" y="3014523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4</a:t>
            </a:r>
            <a:endParaRPr lang="fr-CH" dirty="0"/>
          </a:p>
        </p:txBody>
      </p:sp>
      <p:sp>
        <p:nvSpPr>
          <p:cNvPr id="367" name="TextBox 366"/>
          <p:cNvSpPr txBox="1"/>
          <p:nvPr/>
        </p:nvSpPr>
        <p:spPr>
          <a:xfrm>
            <a:off x="3647213" y="466119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5</a:t>
            </a:r>
            <a:endParaRPr lang="fr-CH" dirty="0"/>
          </a:p>
        </p:txBody>
      </p:sp>
      <p:sp>
        <p:nvSpPr>
          <p:cNvPr id="369" name="TextBox 368"/>
          <p:cNvSpPr txBox="1"/>
          <p:nvPr/>
        </p:nvSpPr>
        <p:spPr>
          <a:xfrm>
            <a:off x="3677227" y="100611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6</a:t>
            </a:r>
            <a:endParaRPr lang="fr-CH" dirty="0"/>
          </a:p>
        </p:txBody>
      </p:sp>
      <p:sp>
        <p:nvSpPr>
          <p:cNvPr id="370" name="TextBox 369"/>
          <p:cNvSpPr txBox="1"/>
          <p:nvPr/>
        </p:nvSpPr>
        <p:spPr>
          <a:xfrm>
            <a:off x="3798896" y="177415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7</a:t>
            </a:r>
            <a:endParaRPr lang="fr-CH" dirty="0"/>
          </a:p>
        </p:txBody>
      </p:sp>
      <p:sp>
        <p:nvSpPr>
          <p:cNvPr id="372" name="TextBox 371"/>
          <p:cNvSpPr txBox="1"/>
          <p:nvPr/>
        </p:nvSpPr>
        <p:spPr>
          <a:xfrm>
            <a:off x="4531716" y="185410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9</a:t>
            </a:r>
            <a:endParaRPr lang="fr-CH" dirty="0"/>
          </a:p>
        </p:txBody>
      </p:sp>
      <p:sp>
        <p:nvSpPr>
          <p:cNvPr id="374" name="TextBox 373"/>
          <p:cNvSpPr txBox="1"/>
          <p:nvPr/>
        </p:nvSpPr>
        <p:spPr>
          <a:xfrm>
            <a:off x="4493930" y="83449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10</a:t>
            </a:r>
            <a:endParaRPr lang="fr-CH" dirty="0"/>
          </a:p>
        </p:txBody>
      </p:sp>
      <p:sp>
        <p:nvSpPr>
          <p:cNvPr id="375" name="TextBox 374"/>
          <p:cNvSpPr txBox="1"/>
          <p:nvPr/>
        </p:nvSpPr>
        <p:spPr>
          <a:xfrm>
            <a:off x="4562456" y="157081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11</a:t>
            </a:r>
            <a:endParaRPr lang="fr-CH" dirty="0"/>
          </a:p>
        </p:txBody>
      </p:sp>
      <p:sp>
        <p:nvSpPr>
          <p:cNvPr id="376" name="TextBox 375"/>
          <p:cNvSpPr txBox="1"/>
          <p:nvPr/>
        </p:nvSpPr>
        <p:spPr>
          <a:xfrm>
            <a:off x="5582222" y="1871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13</a:t>
            </a:r>
            <a:endParaRPr lang="fr-CH" dirty="0"/>
          </a:p>
        </p:txBody>
      </p:sp>
      <p:sp>
        <p:nvSpPr>
          <p:cNvPr id="377" name="TextBox 376"/>
          <p:cNvSpPr txBox="1"/>
          <p:nvPr/>
        </p:nvSpPr>
        <p:spPr>
          <a:xfrm>
            <a:off x="5525610" y="840230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14</a:t>
            </a:r>
            <a:endParaRPr lang="fr-CH" dirty="0"/>
          </a:p>
        </p:txBody>
      </p:sp>
      <p:sp>
        <p:nvSpPr>
          <p:cNvPr id="382" name="TextBox 381"/>
          <p:cNvSpPr txBox="1"/>
          <p:nvPr/>
        </p:nvSpPr>
        <p:spPr>
          <a:xfrm>
            <a:off x="5501960" y="153838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15</a:t>
            </a:r>
            <a:endParaRPr lang="fr-CH" dirty="0"/>
          </a:p>
        </p:txBody>
      </p:sp>
      <p:sp>
        <p:nvSpPr>
          <p:cNvPr id="383" name="TextBox 382"/>
          <p:cNvSpPr txBox="1"/>
          <p:nvPr/>
        </p:nvSpPr>
        <p:spPr>
          <a:xfrm>
            <a:off x="4667271" y="257666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12</a:t>
            </a:r>
            <a:endParaRPr lang="fr-CH" dirty="0"/>
          </a:p>
        </p:txBody>
      </p:sp>
      <p:sp>
        <p:nvSpPr>
          <p:cNvPr id="385" name="TextBox 384"/>
          <p:cNvSpPr txBox="1"/>
          <p:nvPr/>
        </p:nvSpPr>
        <p:spPr>
          <a:xfrm>
            <a:off x="5484416" y="2494051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16</a:t>
            </a:r>
            <a:endParaRPr lang="fr-CH" dirty="0"/>
          </a:p>
        </p:txBody>
      </p:sp>
      <p:sp>
        <p:nvSpPr>
          <p:cNvPr id="386" name="TextBox 385"/>
          <p:cNvSpPr txBox="1"/>
          <p:nvPr/>
        </p:nvSpPr>
        <p:spPr>
          <a:xfrm>
            <a:off x="7328693" y="2132238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17</a:t>
            </a:r>
            <a:endParaRPr lang="fr-CH" dirty="0"/>
          </a:p>
        </p:txBody>
      </p:sp>
      <p:sp>
        <p:nvSpPr>
          <p:cNvPr id="392" name="TextBox 391"/>
          <p:cNvSpPr txBox="1"/>
          <p:nvPr/>
        </p:nvSpPr>
        <p:spPr>
          <a:xfrm>
            <a:off x="6851152" y="2738974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18</a:t>
            </a:r>
            <a:endParaRPr lang="fr-CH" dirty="0"/>
          </a:p>
        </p:txBody>
      </p:sp>
      <p:sp>
        <p:nvSpPr>
          <p:cNvPr id="393" name="TextBox 392"/>
          <p:cNvSpPr txBox="1"/>
          <p:nvPr/>
        </p:nvSpPr>
        <p:spPr>
          <a:xfrm>
            <a:off x="6350688" y="381878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19</a:t>
            </a:r>
            <a:endParaRPr lang="fr-CH" dirty="0"/>
          </a:p>
        </p:txBody>
      </p:sp>
      <p:sp>
        <p:nvSpPr>
          <p:cNvPr id="401" name="TextBox 400"/>
          <p:cNvSpPr txBox="1"/>
          <p:nvPr/>
        </p:nvSpPr>
        <p:spPr>
          <a:xfrm>
            <a:off x="5538482" y="4294035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20</a:t>
            </a:r>
            <a:endParaRPr lang="fr-CH" dirty="0"/>
          </a:p>
        </p:txBody>
      </p:sp>
      <p:sp>
        <p:nvSpPr>
          <p:cNvPr id="402" name="TextBox 401"/>
          <p:cNvSpPr txBox="1"/>
          <p:nvPr/>
        </p:nvSpPr>
        <p:spPr>
          <a:xfrm>
            <a:off x="3879838" y="4375854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28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08" name="TextBox 407"/>
          <p:cNvSpPr txBox="1"/>
          <p:nvPr/>
        </p:nvSpPr>
        <p:spPr>
          <a:xfrm>
            <a:off x="4573135" y="444148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7937AB"/>
                </a:solidFill>
              </a:rPr>
              <a:t>26</a:t>
            </a:r>
            <a:endParaRPr lang="fr-CH" sz="1000" b="1" dirty="0">
              <a:solidFill>
                <a:srgbClr val="7937AB"/>
              </a:solidFill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4072007" y="4990666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29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5152727" y="4971277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30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8" name="TextBox 427"/>
          <p:cNvSpPr txBox="1"/>
          <p:nvPr/>
        </p:nvSpPr>
        <p:spPr>
          <a:xfrm>
            <a:off x="4048318" y="5916941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31</a:t>
            </a:r>
            <a:endParaRPr lang="fr-CH" sz="1000" b="1" dirty="0">
              <a:solidFill>
                <a:srgbClr val="00B3FF"/>
              </a:solidFill>
            </a:endParaRPr>
          </a:p>
        </p:txBody>
      </p:sp>
      <p:sp>
        <p:nvSpPr>
          <p:cNvPr id="429" name="TextBox 428"/>
          <p:cNvSpPr txBox="1"/>
          <p:nvPr/>
        </p:nvSpPr>
        <p:spPr>
          <a:xfrm>
            <a:off x="5099295" y="5890874"/>
            <a:ext cx="31611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rgbClr val="00B3FF"/>
                </a:solidFill>
              </a:rPr>
              <a:t>32</a:t>
            </a:r>
            <a:endParaRPr lang="fr-CH" sz="1000" b="1" dirty="0">
              <a:solidFill>
                <a:srgbClr val="00B3FF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5411888" y="2475293"/>
            <a:ext cx="569245" cy="569245"/>
            <a:chOff x="5356599" y="2462211"/>
            <a:chExt cx="718749" cy="718749"/>
          </a:xfrm>
        </p:grpSpPr>
        <p:sp>
          <p:nvSpPr>
            <p:cNvPr id="183" name="Oval 182"/>
            <p:cNvSpPr/>
            <p:nvPr/>
          </p:nvSpPr>
          <p:spPr>
            <a:xfrm>
              <a:off x="5356599" y="2462211"/>
              <a:ext cx="718749" cy="718749"/>
            </a:xfrm>
            <a:prstGeom prst="ellipse">
              <a:avLst/>
            </a:prstGeom>
            <a:noFill/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4" name="Oval 183"/>
            <p:cNvSpPr/>
            <p:nvPr/>
          </p:nvSpPr>
          <p:spPr>
            <a:xfrm>
              <a:off x="5685880" y="2783800"/>
              <a:ext cx="77008" cy="77008"/>
            </a:xfrm>
            <a:prstGeom prst="ellipse">
              <a:avLst/>
            </a:prstGeom>
            <a:solidFill>
              <a:srgbClr val="AB38AE"/>
            </a:solidFill>
            <a:ln w="38100">
              <a:solidFill>
                <a:srgbClr val="AB38AE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86" name="Group 185"/>
          <p:cNvGrpSpPr/>
          <p:nvPr/>
        </p:nvGrpSpPr>
        <p:grpSpPr>
          <a:xfrm rot="16200000">
            <a:off x="3336125" y="2812651"/>
            <a:ext cx="669410" cy="669410"/>
            <a:chOff x="4751150" y="1380925"/>
            <a:chExt cx="481067" cy="481067"/>
          </a:xfrm>
        </p:grpSpPr>
        <p:sp>
          <p:nvSpPr>
            <p:cNvPr id="187" name="Oval 186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8" name="Oval 187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198" name="Group 197"/>
          <p:cNvGrpSpPr/>
          <p:nvPr/>
        </p:nvGrpSpPr>
        <p:grpSpPr>
          <a:xfrm rot="16200000">
            <a:off x="3922143" y="2531633"/>
            <a:ext cx="724578" cy="724578"/>
            <a:chOff x="4751150" y="1380925"/>
            <a:chExt cx="481067" cy="481067"/>
          </a:xfrm>
        </p:grpSpPr>
        <p:sp>
          <p:nvSpPr>
            <p:cNvPr id="202" name="Oval 201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03" name="Oval 202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04" name="Group 203"/>
          <p:cNvGrpSpPr/>
          <p:nvPr/>
        </p:nvGrpSpPr>
        <p:grpSpPr>
          <a:xfrm rot="16200000">
            <a:off x="4595579" y="2425967"/>
            <a:ext cx="737848" cy="737848"/>
            <a:chOff x="4751150" y="1380925"/>
            <a:chExt cx="481067" cy="481067"/>
          </a:xfrm>
        </p:grpSpPr>
        <p:sp>
          <p:nvSpPr>
            <p:cNvPr id="211" name="Oval 21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2" name="Oval 21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13" name="Group 212"/>
          <p:cNvGrpSpPr/>
          <p:nvPr/>
        </p:nvGrpSpPr>
        <p:grpSpPr>
          <a:xfrm rot="16200000">
            <a:off x="5327163" y="2400248"/>
            <a:ext cx="737848" cy="737848"/>
            <a:chOff x="4751150" y="1380925"/>
            <a:chExt cx="481067" cy="481067"/>
          </a:xfrm>
        </p:grpSpPr>
        <p:sp>
          <p:nvSpPr>
            <p:cNvPr id="214" name="Oval 213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5" name="Oval 214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rgbClr val="7030A0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grpSp>
        <p:nvGrpSpPr>
          <p:cNvPr id="220" name="Group 219"/>
          <p:cNvGrpSpPr/>
          <p:nvPr/>
        </p:nvGrpSpPr>
        <p:grpSpPr>
          <a:xfrm rot="16200000">
            <a:off x="4553369" y="3684911"/>
            <a:ext cx="406466" cy="397075"/>
            <a:chOff x="4751150" y="1380925"/>
            <a:chExt cx="481067" cy="481067"/>
          </a:xfrm>
        </p:grpSpPr>
        <p:sp>
          <p:nvSpPr>
            <p:cNvPr id="221" name="Oval 220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2" name="Oval 221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38100">
              <a:solidFill>
                <a:srgbClr val="EECDEF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26" name="Straight Connector 225"/>
          <p:cNvCxnSpPr>
            <a:stCxn id="188" idx="0"/>
            <a:endCxn id="290" idx="4"/>
          </p:cNvCxnSpPr>
          <p:nvPr/>
        </p:nvCxnSpPr>
        <p:spPr>
          <a:xfrm flipV="1">
            <a:off x="3670830" y="2435727"/>
            <a:ext cx="494571" cy="67576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>
            <a:stCxn id="203" idx="7"/>
            <a:endCxn id="293" idx="2"/>
          </p:cNvCxnSpPr>
          <p:nvPr/>
        </p:nvCxnSpPr>
        <p:spPr>
          <a:xfrm flipV="1">
            <a:off x="4311878" y="2295629"/>
            <a:ext cx="584421" cy="57084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15" idx="1"/>
            <a:endCxn id="293" idx="6"/>
          </p:cNvCxnSpPr>
          <p:nvPr/>
        </p:nvCxnSpPr>
        <p:spPr>
          <a:xfrm flipH="1" flipV="1">
            <a:off x="4915821" y="2295629"/>
            <a:ext cx="752315" cy="445592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6" idx="1"/>
          </p:cNvCxnSpPr>
          <p:nvPr/>
        </p:nvCxnSpPr>
        <p:spPr>
          <a:xfrm flipH="1" flipV="1">
            <a:off x="4279380" y="2872589"/>
            <a:ext cx="555267" cy="159500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2" name="Straight Connector 261"/>
          <p:cNvCxnSpPr>
            <a:stCxn id="6" idx="0"/>
            <a:endCxn id="212" idx="4"/>
          </p:cNvCxnSpPr>
          <p:nvPr/>
        </p:nvCxnSpPr>
        <p:spPr>
          <a:xfrm flipV="1">
            <a:off x="4866015" y="2834417"/>
            <a:ext cx="98487" cy="1620187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3" name="Straight Connector 262"/>
          <p:cNvCxnSpPr>
            <a:stCxn id="351" idx="1"/>
            <a:endCxn id="215" idx="4"/>
          </p:cNvCxnSpPr>
          <p:nvPr/>
        </p:nvCxnSpPr>
        <p:spPr>
          <a:xfrm flipV="1">
            <a:off x="5624794" y="2808698"/>
            <a:ext cx="71292" cy="587215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4" name="Straight Connector 263"/>
          <p:cNvCxnSpPr>
            <a:stCxn id="351" idx="1"/>
            <a:endCxn id="212" idx="5"/>
          </p:cNvCxnSpPr>
          <p:nvPr/>
        </p:nvCxnSpPr>
        <p:spPr>
          <a:xfrm flipH="1" flipV="1">
            <a:off x="4992452" y="2822840"/>
            <a:ext cx="632342" cy="573073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8" name="Straight Connector 267"/>
          <p:cNvCxnSpPr>
            <a:stCxn id="212" idx="6"/>
            <a:endCxn id="215" idx="2"/>
          </p:cNvCxnSpPr>
          <p:nvPr/>
        </p:nvCxnSpPr>
        <p:spPr>
          <a:xfrm flipV="1">
            <a:off x="5004029" y="2769171"/>
            <a:ext cx="652530" cy="2571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1" name="Straight Connector 270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5" name="Straight Connector 274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8" name="Straight Connector 287"/>
          <p:cNvCxnSpPr>
            <a:stCxn id="351" idx="2"/>
            <a:endCxn id="6" idx="7"/>
          </p:cNvCxnSpPr>
          <p:nvPr/>
        </p:nvCxnSpPr>
        <p:spPr>
          <a:xfrm flipH="1">
            <a:off x="4897383" y="3417431"/>
            <a:ext cx="718498" cy="1050166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9" name="Straight Connector 288"/>
          <p:cNvCxnSpPr>
            <a:stCxn id="118" idx="0"/>
            <a:endCxn id="203" idx="4"/>
          </p:cNvCxnSpPr>
          <p:nvPr/>
        </p:nvCxnSpPr>
        <p:spPr>
          <a:xfrm flipV="1">
            <a:off x="4211101" y="2932737"/>
            <a:ext cx="73330" cy="1484409"/>
          </a:xfrm>
          <a:prstGeom prst="line">
            <a:avLst/>
          </a:prstGeom>
          <a:noFill/>
          <a:ln w="38100">
            <a:solidFill>
              <a:srgbClr val="7030A0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5" name="TextBox 304"/>
          <p:cNvSpPr txBox="1"/>
          <p:nvPr/>
        </p:nvSpPr>
        <p:spPr>
          <a:xfrm>
            <a:off x="3420312" y="3159526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21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4029228" y="29187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22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4704118" y="280083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23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5425683" y="2774309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24</a:t>
            </a:r>
            <a:endParaRPr lang="fr-CH" dirty="0">
              <a:solidFill>
                <a:srgbClr val="7937AB"/>
              </a:solidFill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3168623" y="269708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33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771852" y="2331351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34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577929" y="2114155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35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5424288" y="2093739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36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6588366" y="3153654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28CA2"/>
                </a:solidFill>
              </a:rPr>
              <a:t>37</a:t>
            </a:r>
            <a:endParaRPr lang="fr-CH" dirty="0">
              <a:solidFill>
                <a:srgbClr val="728CA2"/>
              </a:solidFill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4639194" y="3855523"/>
            <a:ext cx="361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EECDEF"/>
                </a:solidFill>
              </a:rPr>
              <a:t>27</a:t>
            </a:r>
            <a:endParaRPr lang="fr-CH" dirty="0">
              <a:solidFill>
                <a:srgbClr val="EECDEF"/>
              </a:solidFill>
            </a:endParaRPr>
          </a:p>
        </p:txBody>
      </p:sp>
      <p:cxnSp>
        <p:nvCxnSpPr>
          <p:cNvPr id="337" name="Straight Connector 336"/>
          <p:cNvCxnSpPr>
            <a:stCxn id="215" idx="7"/>
          </p:cNvCxnSpPr>
          <p:nvPr/>
        </p:nvCxnSpPr>
        <p:spPr>
          <a:xfrm flipV="1">
            <a:off x="5724036" y="2328691"/>
            <a:ext cx="25565" cy="41253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215" idx="2"/>
            <a:endCxn id="212" idx="6"/>
          </p:cNvCxnSpPr>
          <p:nvPr/>
        </p:nvCxnSpPr>
        <p:spPr>
          <a:xfrm flipH="1">
            <a:off x="5004029" y="2769171"/>
            <a:ext cx="652530" cy="25719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>
            <a:stCxn id="293" idx="4"/>
            <a:endCxn id="212" idx="0"/>
          </p:cNvCxnSpPr>
          <p:nvPr/>
        </p:nvCxnSpPr>
        <p:spPr>
          <a:xfrm>
            <a:off x="4906060" y="2305390"/>
            <a:ext cx="58442" cy="449973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>
            <a:stCxn id="212" idx="2"/>
            <a:endCxn id="203" idx="6"/>
          </p:cNvCxnSpPr>
          <p:nvPr/>
        </p:nvCxnSpPr>
        <p:spPr>
          <a:xfrm flipH="1">
            <a:off x="4323247" y="2794890"/>
            <a:ext cx="601728" cy="99031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5" name="TextBox 344"/>
          <p:cNvSpPr txBox="1"/>
          <p:nvPr/>
        </p:nvSpPr>
        <p:spPr>
          <a:xfrm>
            <a:off x="4025469" y="2728438"/>
            <a:ext cx="25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/>
              <a:t>8</a:t>
            </a:r>
            <a:endParaRPr lang="fr-CH" dirty="0"/>
          </a:p>
        </p:txBody>
      </p:sp>
      <p:cxnSp>
        <p:nvCxnSpPr>
          <p:cNvPr id="356" name="Straight Connector 355"/>
          <p:cNvCxnSpPr>
            <a:stCxn id="203" idx="3"/>
            <a:endCxn id="188" idx="6"/>
          </p:cNvCxnSpPr>
          <p:nvPr/>
        </p:nvCxnSpPr>
        <p:spPr>
          <a:xfrm flipH="1">
            <a:off x="3706690" y="2921368"/>
            <a:ext cx="550294" cy="225988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290" idx="5"/>
            <a:endCxn id="203" idx="1"/>
          </p:cNvCxnSpPr>
          <p:nvPr/>
        </p:nvCxnSpPr>
        <p:spPr>
          <a:xfrm>
            <a:off x="4172303" y="2432868"/>
            <a:ext cx="84681" cy="433606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283" idx="5"/>
            <a:endCxn id="188" idx="1"/>
          </p:cNvCxnSpPr>
          <p:nvPr/>
        </p:nvCxnSpPr>
        <p:spPr>
          <a:xfrm>
            <a:off x="3557847" y="2781513"/>
            <a:ext cx="87625" cy="340485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5287091" y="3314852"/>
            <a:ext cx="31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rgbClr val="AB38AE"/>
                </a:solidFill>
              </a:defRPr>
            </a:lvl1pPr>
          </a:lstStyle>
          <a:p>
            <a:r>
              <a:rPr lang="en-US" dirty="0" smtClean="0">
                <a:solidFill>
                  <a:srgbClr val="7937AB"/>
                </a:solidFill>
              </a:rPr>
              <a:t>25</a:t>
            </a:r>
            <a:endParaRPr lang="fr-CH" dirty="0">
              <a:solidFill>
                <a:srgbClr val="7937AB"/>
              </a:solidFill>
            </a:endParaRPr>
          </a:p>
        </p:txBody>
      </p:sp>
      <p:grpSp>
        <p:nvGrpSpPr>
          <p:cNvPr id="224" name="Group 223"/>
          <p:cNvGrpSpPr/>
          <p:nvPr/>
        </p:nvGrpSpPr>
        <p:grpSpPr>
          <a:xfrm rot="16200000">
            <a:off x="5972257" y="3498488"/>
            <a:ext cx="182205" cy="182205"/>
            <a:chOff x="4751150" y="1380925"/>
            <a:chExt cx="481067" cy="481067"/>
          </a:xfrm>
        </p:grpSpPr>
        <p:sp>
          <p:nvSpPr>
            <p:cNvPr id="225" name="Oval 224"/>
            <p:cNvSpPr/>
            <p:nvPr/>
          </p:nvSpPr>
          <p:spPr>
            <a:xfrm rot="5400000">
              <a:off x="4751150" y="1380925"/>
              <a:ext cx="481067" cy="481067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7" name="Oval 226"/>
            <p:cNvSpPr/>
            <p:nvPr/>
          </p:nvSpPr>
          <p:spPr>
            <a:xfrm rot="5400000">
              <a:off x="4965913" y="1595687"/>
              <a:ext cx="51542" cy="51542"/>
            </a:xfrm>
            <a:prstGeom prst="ellipse">
              <a:avLst/>
            </a:prstGeom>
            <a:ln w="19050">
              <a:solidFill>
                <a:srgbClr val="728CA2"/>
              </a:solidFill>
              <a:prstDash val="solid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</p:grpSp>
      <p:cxnSp>
        <p:nvCxnSpPr>
          <p:cNvPr id="234" name="Straight Connector 233"/>
          <p:cNvCxnSpPr>
            <a:stCxn id="227" idx="1"/>
            <a:endCxn id="354" idx="3"/>
          </p:cNvCxnSpPr>
          <p:nvPr/>
        </p:nvCxnSpPr>
        <p:spPr>
          <a:xfrm flipV="1">
            <a:off x="6056457" y="3494018"/>
            <a:ext cx="646391" cy="88670"/>
          </a:xfrm>
          <a:prstGeom prst="line">
            <a:avLst/>
          </a:prstGeom>
          <a:ln w="19050">
            <a:solidFill>
              <a:srgbClr val="728CA2"/>
            </a:solidFill>
            <a:prstDash val="solid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21060" y="673808"/>
            <a:ext cx="10249363" cy="5487647"/>
            <a:chOff x="821060" y="673808"/>
            <a:chExt cx="10249363" cy="5487647"/>
          </a:xfrm>
        </p:grpSpPr>
        <p:grpSp>
          <p:nvGrpSpPr>
            <p:cNvPr id="162" name="Group 161"/>
            <p:cNvGrpSpPr/>
            <p:nvPr/>
          </p:nvGrpSpPr>
          <p:grpSpPr>
            <a:xfrm>
              <a:off x="821060" y="767612"/>
              <a:ext cx="5083631" cy="5393843"/>
              <a:chOff x="1038171" y="955113"/>
              <a:chExt cx="4798581" cy="509139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0377847">
                <a:off x="1038171" y="1195186"/>
                <a:ext cx="4679702" cy="4075526"/>
              </a:xfrm>
              <a:prstGeom prst="rect">
                <a:avLst/>
              </a:prstGeom>
            </p:spPr>
          </p:pic>
          <p:grpSp>
            <p:nvGrpSpPr>
              <p:cNvPr id="161" name="Group 160"/>
              <p:cNvGrpSpPr/>
              <p:nvPr/>
            </p:nvGrpSpPr>
            <p:grpSpPr>
              <a:xfrm>
                <a:off x="1200001" y="955113"/>
                <a:ext cx="4636751" cy="5091399"/>
                <a:chOff x="1200001" y="955113"/>
                <a:chExt cx="4636751" cy="5091399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1200001" y="955113"/>
                  <a:ext cx="4636751" cy="5091399"/>
                </a:xfrm>
                <a:prstGeom prst="rect">
                  <a:avLst/>
                </a:prstGeom>
                <a:solidFill>
                  <a:schemeClr val="bg1">
                    <a:alpha val="3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5" name="Straight Connector 4"/>
                <p:cNvCxnSpPr/>
                <p:nvPr/>
              </p:nvCxnSpPr>
              <p:spPr>
                <a:xfrm rot="20377847" flipV="1">
                  <a:off x="2145027" y="3372608"/>
                  <a:ext cx="1915939" cy="1125795"/>
                </a:xfrm>
                <a:prstGeom prst="line">
                  <a:avLst/>
                </a:prstGeom>
                <a:noFill/>
                <a:ln w="57150">
                  <a:solidFill>
                    <a:srgbClr val="3D83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3" name="Oval 12"/>
                <p:cNvSpPr/>
                <p:nvPr/>
              </p:nvSpPr>
              <p:spPr>
                <a:xfrm rot="20377847">
                  <a:off x="2051879" y="1243158"/>
                  <a:ext cx="3380765" cy="3395181"/>
                </a:xfrm>
                <a:prstGeom prst="ellipse">
                  <a:avLst/>
                </a:prstGeom>
                <a:noFill/>
                <a:ln w="38100">
                  <a:solidFill>
                    <a:srgbClr val="70B093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 rot="20377847">
                  <a:off x="1641345" y="4042491"/>
                  <a:ext cx="1486847" cy="1493187"/>
                </a:xfrm>
                <a:prstGeom prst="ellipse">
                  <a:avLst/>
                </a:prstGeom>
                <a:noFill/>
                <a:ln w="38100">
                  <a:solidFill>
                    <a:srgbClr val="70B093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8" name="Oval 7"/>
                <p:cNvSpPr>
                  <a:spLocks noChangeAspect="1"/>
                </p:cNvSpPr>
                <p:nvPr/>
              </p:nvSpPr>
              <p:spPr>
                <a:xfrm rot="20377847">
                  <a:off x="2336078" y="4738745"/>
                  <a:ext cx="136220" cy="136800"/>
                </a:xfrm>
                <a:prstGeom prst="ellipse">
                  <a:avLst/>
                </a:prstGeom>
                <a:solidFill>
                  <a:srgbClr val="B351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3697877" y="2628172"/>
                      <a:ext cx="379399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97877" y="2628172"/>
                      <a:ext cx="379399" cy="415498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2111905" y="2670712"/>
                      <a:ext cx="356251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1905" y="2670712"/>
                      <a:ext cx="356251" cy="415498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22540" y="4354946"/>
                      <a:ext cx="364267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22540" y="4354946"/>
                      <a:ext cx="364267" cy="415498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/>
                    <p:cNvSpPr txBox="1"/>
                    <p:nvPr/>
                  </p:nvSpPr>
                  <p:spPr>
                    <a:xfrm>
                      <a:off x="2514719" y="4489780"/>
                      <a:ext cx="387414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14719" y="4489780"/>
                      <a:ext cx="387414" cy="415498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8" name="Straight Connector 77"/>
                <p:cNvCxnSpPr/>
                <p:nvPr/>
              </p:nvCxnSpPr>
              <p:spPr>
                <a:xfrm flipH="1">
                  <a:off x="2074201" y="3068756"/>
                  <a:ext cx="1702042" cy="126143"/>
                </a:xfrm>
                <a:prstGeom prst="line">
                  <a:avLst/>
                </a:prstGeom>
                <a:noFill/>
                <a:ln w="57150">
                  <a:solidFill>
                    <a:srgbClr val="D99A8F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H="1">
                  <a:off x="1644700" y="4800235"/>
                  <a:ext cx="702513" cy="52065"/>
                </a:xfrm>
                <a:prstGeom prst="line">
                  <a:avLst/>
                </a:prstGeom>
                <a:noFill/>
                <a:ln w="57150">
                  <a:solidFill>
                    <a:srgbClr val="D99A8F"/>
                  </a:solidFill>
                  <a:headEnd type="none" w="med" len="med"/>
                  <a:tailEnd type="triangl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4" name="Oval 13"/>
                <p:cNvSpPr>
                  <a:spLocks noChangeAspect="1"/>
                </p:cNvSpPr>
                <p:nvPr/>
              </p:nvSpPr>
              <p:spPr>
                <a:xfrm rot="20377847">
                  <a:off x="3733926" y="2997493"/>
                  <a:ext cx="136220" cy="136800"/>
                </a:xfrm>
                <a:prstGeom prst="ellipse">
                  <a:avLst/>
                </a:prstGeom>
                <a:solidFill>
                  <a:srgbClr val="B351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0" name="Group 159"/>
            <p:cNvGrpSpPr/>
            <p:nvPr/>
          </p:nvGrpSpPr>
          <p:grpSpPr>
            <a:xfrm>
              <a:off x="6482281" y="673808"/>
              <a:ext cx="4588142" cy="5487647"/>
              <a:chOff x="5445780" y="652669"/>
              <a:chExt cx="4588142" cy="548764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445780" y="652669"/>
                <a:ext cx="4588142" cy="5487647"/>
                <a:chOff x="8176259" y="837064"/>
                <a:chExt cx="4588142" cy="5487647"/>
              </a:xfrm>
            </p:grpSpPr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95271" y="837064"/>
                  <a:ext cx="4469130" cy="5487647"/>
                </a:xfrm>
                <a:prstGeom prst="rect">
                  <a:avLst/>
                </a:prstGeom>
              </p:spPr>
            </p:pic>
            <p:sp>
              <p:nvSpPr>
                <p:cNvPr id="20" name="Rectangle 19"/>
                <p:cNvSpPr/>
                <p:nvPr/>
              </p:nvSpPr>
              <p:spPr>
                <a:xfrm>
                  <a:off x="8176259" y="919647"/>
                  <a:ext cx="4465321" cy="5091399"/>
                </a:xfrm>
                <a:prstGeom prst="rect">
                  <a:avLst/>
                </a:prstGeom>
                <a:solidFill>
                  <a:schemeClr val="bg1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10827325" y="1249505"/>
                  <a:ext cx="1727411" cy="1727411"/>
                </a:xfrm>
                <a:prstGeom prst="ellipse">
                  <a:avLst/>
                </a:prstGeom>
                <a:noFill/>
                <a:ln w="38100">
                  <a:solidFill>
                    <a:srgbClr val="70B09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8628374" y="3997837"/>
                  <a:ext cx="1965597" cy="1965597"/>
                </a:xfrm>
                <a:prstGeom prst="ellipse">
                  <a:avLst/>
                </a:prstGeom>
                <a:noFill/>
                <a:ln w="38100">
                  <a:solidFill>
                    <a:srgbClr val="70B09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H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10304411" y="2108629"/>
                  <a:ext cx="1374140" cy="647700"/>
                </a:xfrm>
                <a:prstGeom prst="line">
                  <a:avLst/>
                </a:prstGeom>
                <a:noFill/>
                <a:ln w="57150">
                  <a:solidFill>
                    <a:srgbClr val="3D83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9590671" y="2756329"/>
                  <a:ext cx="713740" cy="2233930"/>
                </a:xfrm>
                <a:prstGeom prst="line">
                  <a:avLst/>
                </a:prstGeom>
                <a:noFill/>
                <a:ln w="57150">
                  <a:solidFill>
                    <a:srgbClr val="3D83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9662966" y="1846306"/>
                  <a:ext cx="633825" cy="906213"/>
                </a:xfrm>
                <a:prstGeom prst="line">
                  <a:avLst/>
                </a:prstGeom>
                <a:noFill/>
                <a:ln w="38100">
                  <a:solidFill>
                    <a:srgbClr val="B5D9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1320759" y="1575285"/>
                  <a:ext cx="373032" cy="533344"/>
                </a:xfrm>
                <a:prstGeom prst="line">
                  <a:avLst/>
                </a:prstGeom>
                <a:noFill/>
                <a:ln w="38100">
                  <a:solidFill>
                    <a:srgbClr val="B4D4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9232531" y="4443182"/>
                  <a:ext cx="365760" cy="522947"/>
                </a:xfrm>
                <a:prstGeom prst="line">
                  <a:avLst/>
                </a:prstGeom>
                <a:noFill/>
                <a:ln w="38100">
                  <a:solidFill>
                    <a:srgbClr val="BBEAE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H="1" flipV="1">
                  <a:off x="11693791" y="2108629"/>
                  <a:ext cx="693687" cy="466090"/>
                </a:xfrm>
                <a:prstGeom prst="line">
                  <a:avLst/>
                </a:prstGeom>
                <a:noFill/>
                <a:ln w="38100">
                  <a:solidFill>
                    <a:srgbClr val="B0C9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H="1" flipV="1">
                  <a:off x="10290309" y="2760139"/>
                  <a:ext cx="1411501" cy="948392"/>
                </a:xfrm>
                <a:prstGeom prst="line">
                  <a:avLst/>
                </a:prstGeom>
                <a:noFill/>
                <a:ln w="38100">
                  <a:solidFill>
                    <a:srgbClr val="B1CAC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 flipV="1">
                  <a:off x="9603105" y="4992164"/>
                  <a:ext cx="796699" cy="535305"/>
                </a:xfrm>
                <a:prstGeom prst="line">
                  <a:avLst/>
                </a:prstGeom>
                <a:noFill/>
                <a:ln w="38100">
                  <a:solidFill>
                    <a:srgbClr val="B2CDC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9831450" y="2695152"/>
                      <a:ext cx="379399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4" name="TextBox 4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31450" y="2695152"/>
                      <a:ext cx="379399" cy="415498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9235383" y="5030147"/>
                      <a:ext cx="387414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2700" b="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defRPr>
                      </a:lvl1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35383" y="5030147"/>
                      <a:ext cx="387414" cy="415498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5968864" y="2166965"/>
                    <a:ext cx="356251" cy="4154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27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Text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8864" y="2166965"/>
                    <a:ext cx="356251" cy="41549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6" name="Straight Connector 65"/>
              <p:cNvCxnSpPr/>
              <p:nvPr/>
            </p:nvCxnSpPr>
            <p:spPr>
              <a:xfrm flipH="1">
                <a:off x="8056134" y="1914465"/>
                <a:ext cx="836752" cy="40847"/>
              </a:xfrm>
              <a:prstGeom prst="line">
                <a:avLst/>
              </a:prstGeom>
              <a:noFill/>
              <a:ln w="57150">
                <a:solidFill>
                  <a:srgbClr val="D99A8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5900192" y="2582805"/>
                <a:ext cx="1635292" cy="121196"/>
              </a:xfrm>
              <a:prstGeom prst="line">
                <a:avLst/>
              </a:prstGeom>
              <a:noFill/>
              <a:ln w="57150">
                <a:solidFill>
                  <a:srgbClr val="D99A8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5885295" y="4795978"/>
                <a:ext cx="937412" cy="69474"/>
              </a:xfrm>
              <a:prstGeom prst="line">
                <a:avLst/>
              </a:prstGeom>
              <a:noFill/>
              <a:ln w="57150">
                <a:solidFill>
                  <a:srgbClr val="D99A8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5957598" y="4346634"/>
                    <a:ext cx="356251" cy="4154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27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7598" y="4346634"/>
                    <a:ext cx="356251" cy="41549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8174551" y="1491631"/>
                    <a:ext cx="356251" cy="4154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27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4551" y="1491631"/>
                    <a:ext cx="356251" cy="41549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Straight Connector 87"/>
              <p:cNvCxnSpPr/>
              <p:nvPr/>
            </p:nvCxnSpPr>
            <p:spPr>
              <a:xfrm>
                <a:off x="8809240" y="1707485"/>
                <a:ext cx="100705" cy="143984"/>
              </a:xfrm>
              <a:prstGeom prst="line">
                <a:avLst/>
              </a:prstGeom>
              <a:noFill/>
              <a:ln w="57150">
                <a:solidFill>
                  <a:srgbClr val="BCD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8735873" y="1600193"/>
                <a:ext cx="80120" cy="114552"/>
              </a:xfrm>
              <a:prstGeom prst="line">
                <a:avLst/>
              </a:prstGeom>
              <a:noFill/>
              <a:ln w="57150">
                <a:solidFill>
                  <a:srgbClr val="B5D8C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 flipV="1">
                <a:off x="8991652" y="1947119"/>
                <a:ext cx="412911" cy="277437"/>
              </a:xfrm>
              <a:prstGeom prst="line">
                <a:avLst/>
              </a:prstGeom>
              <a:noFill/>
              <a:ln w="57150">
                <a:solidFill>
                  <a:srgbClr val="B6D9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 flipV="1">
                <a:off x="8996732" y="1949659"/>
                <a:ext cx="145441" cy="97723"/>
              </a:xfrm>
              <a:prstGeom prst="line">
                <a:avLst/>
              </a:prstGeom>
              <a:noFill/>
              <a:ln w="57150">
                <a:solidFill>
                  <a:srgbClr val="C0E3D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 flipV="1">
                <a:off x="9302976" y="2157279"/>
                <a:ext cx="173726" cy="110473"/>
              </a:xfrm>
              <a:prstGeom prst="line">
                <a:avLst/>
              </a:prstGeom>
              <a:noFill/>
              <a:ln w="57150">
                <a:solidFill>
                  <a:srgbClr val="B3D3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5903559" y="915771"/>
                <a:ext cx="3344974" cy="3288674"/>
              </a:xfrm>
              <a:prstGeom prst="ellipse">
                <a:avLst/>
              </a:prstGeom>
              <a:noFill/>
              <a:ln w="38100">
                <a:solidFill>
                  <a:srgbClr val="70B09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/>
                  <p:cNvSpPr txBox="1"/>
                  <p:nvPr/>
                </p:nvSpPr>
                <p:spPr>
                  <a:xfrm>
                    <a:off x="8803020" y="1958761"/>
                    <a:ext cx="387414" cy="4154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2700" b="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defRPr>
                    </a:lvl1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TextBox 10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3020" y="1958761"/>
                    <a:ext cx="387414" cy="41549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Straight Connector 114"/>
              <p:cNvCxnSpPr/>
              <p:nvPr/>
            </p:nvCxnSpPr>
            <p:spPr>
              <a:xfrm flipH="1" flipV="1">
                <a:off x="7625899" y="2625030"/>
                <a:ext cx="1196156" cy="798460"/>
              </a:xfrm>
              <a:prstGeom prst="line">
                <a:avLst/>
              </a:prstGeom>
              <a:noFill/>
              <a:ln w="38100">
                <a:solidFill>
                  <a:srgbClr val="B3D2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 flipV="1">
                <a:off x="7636545" y="2629706"/>
                <a:ext cx="1045628" cy="702560"/>
              </a:xfrm>
              <a:prstGeom prst="line">
                <a:avLst/>
              </a:prstGeom>
              <a:noFill/>
              <a:ln w="57150">
                <a:solidFill>
                  <a:srgbClr val="B6DB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H="1" flipV="1">
                <a:off x="7630611" y="2625897"/>
                <a:ext cx="828222" cy="556484"/>
              </a:xfrm>
              <a:prstGeom prst="line">
                <a:avLst/>
              </a:prstGeom>
              <a:noFill/>
              <a:ln w="57150">
                <a:solidFill>
                  <a:srgbClr val="BCE6D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 flipV="1">
                <a:off x="7978436" y="2858621"/>
                <a:ext cx="342871" cy="230376"/>
              </a:xfrm>
              <a:prstGeom prst="line">
                <a:avLst/>
              </a:prstGeom>
              <a:noFill/>
              <a:ln w="57150">
                <a:solidFill>
                  <a:srgbClr val="C7EC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6867812" y="1924234"/>
                <a:ext cx="2087880" cy="2881630"/>
              </a:xfrm>
              <a:prstGeom prst="line">
                <a:avLst/>
              </a:prstGeom>
              <a:noFill/>
              <a:ln w="57150">
                <a:solidFill>
                  <a:srgbClr val="3D83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29" name="Oval 128"/>
              <p:cNvSpPr>
                <a:spLocks noChangeAspect="1"/>
              </p:cNvSpPr>
              <p:nvPr/>
            </p:nvSpPr>
            <p:spPr>
              <a:xfrm>
                <a:off x="8870026" y="1846065"/>
                <a:ext cx="136800" cy="136800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1" name="Straight Connector 130"/>
              <p:cNvCxnSpPr/>
              <p:nvPr/>
            </p:nvCxnSpPr>
            <p:spPr>
              <a:xfrm>
                <a:off x="7210022" y="2074792"/>
                <a:ext cx="311746" cy="445720"/>
              </a:xfrm>
              <a:prstGeom prst="line">
                <a:avLst/>
              </a:prstGeom>
              <a:noFill/>
              <a:ln w="57150">
                <a:solidFill>
                  <a:srgbClr val="B7DD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H="1" flipV="1">
                <a:off x="6928352" y="4845112"/>
                <a:ext cx="631478" cy="424293"/>
              </a:xfrm>
              <a:prstGeom prst="line">
                <a:avLst/>
              </a:prstGeom>
              <a:noFill/>
              <a:ln w="38100">
                <a:solidFill>
                  <a:srgbClr val="B3D2C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H="1" flipV="1">
                <a:off x="6932489" y="4846430"/>
                <a:ext cx="541816" cy="364052"/>
              </a:xfrm>
              <a:prstGeom prst="line">
                <a:avLst/>
              </a:prstGeom>
              <a:noFill/>
              <a:ln w="57150">
                <a:solidFill>
                  <a:srgbClr val="B6DC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H="1" flipV="1">
                <a:off x="6926549" y="4839399"/>
                <a:ext cx="283473" cy="198505"/>
              </a:xfrm>
              <a:prstGeom prst="line">
                <a:avLst/>
              </a:prstGeom>
              <a:noFill/>
              <a:ln w="76200">
                <a:solidFill>
                  <a:srgbClr val="B9E4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49" name="Oval 148"/>
              <p:cNvSpPr>
                <a:spLocks noChangeAspect="1"/>
              </p:cNvSpPr>
              <p:nvPr/>
            </p:nvSpPr>
            <p:spPr>
              <a:xfrm>
                <a:off x="6806192" y="4732179"/>
                <a:ext cx="136800" cy="136800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7618280" y="2621220"/>
                <a:ext cx="195317" cy="131233"/>
              </a:xfrm>
              <a:prstGeom prst="line">
                <a:avLst/>
              </a:prstGeom>
              <a:noFill/>
              <a:ln w="76200">
                <a:solidFill>
                  <a:srgbClr val="B7DE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8" name="Oval 157"/>
              <p:cNvSpPr>
                <a:spLocks noChangeAspect="1"/>
              </p:cNvSpPr>
              <p:nvPr/>
            </p:nvSpPr>
            <p:spPr>
              <a:xfrm>
                <a:off x="7511175" y="2512537"/>
                <a:ext cx="136800" cy="136800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9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75960" y="675529"/>
            <a:ext cx="4588142" cy="5487647"/>
            <a:chOff x="8176259" y="837064"/>
            <a:chExt cx="4588142" cy="548764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95271" y="837064"/>
              <a:ext cx="4469130" cy="548764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8176259" y="919647"/>
              <a:ext cx="4465321" cy="5091399"/>
            </a:xfrm>
            <a:prstGeom prst="rect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1" name="Oval 20"/>
            <p:cNvSpPr/>
            <p:nvPr/>
          </p:nvSpPr>
          <p:spPr>
            <a:xfrm>
              <a:off x="10827325" y="1249505"/>
              <a:ext cx="1727411" cy="1727411"/>
            </a:xfrm>
            <a:prstGeom prst="ellipse">
              <a:avLst/>
            </a:prstGeom>
            <a:noFill/>
            <a:ln w="38100">
              <a:solidFill>
                <a:srgbClr val="70B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2" name="Oval 21"/>
            <p:cNvSpPr/>
            <p:nvPr/>
          </p:nvSpPr>
          <p:spPr>
            <a:xfrm>
              <a:off x="8628374" y="3997837"/>
              <a:ext cx="1965597" cy="1965597"/>
            </a:xfrm>
            <a:prstGeom prst="ellipse">
              <a:avLst/>
            </a:prstGeom>
            <a:noFill/>
            <a:ln w="38100">
              <a:solidFill>
                <a:srgbClr val="70B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23" name="Oval 22"/>
            <p:cNvSpPr/>
            <p:nvPr/>
          </p:nvSpPr>
          <p:spPr>
            <a:xfrm>
              <a:off x="8634038" y="1100166"/>
              <a:ext cx="3344974" cy="3288674"/>
            </a:xfrm>
            <a:prstGeom prst="ellipse">
              <a:avLst/>
            </a:prstGeom>
            <a:noFill/>
            <a:ln w="38100">
              <a:solidFill>
                <a:srgbClr val="70B09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10304411" y="2108629"/>
              <a:ext cx="1374140" cy="64770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9590671" y="2756329"/>
              <a:ext cx="713740" cy="223393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598291" y="2108629"/>
              <a:ext cx="2087880" cy="288163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9682111" y="1873679"/>
              <a:ext cx="614680" cy="878840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376482" y="1654955"/>
              <a:ext cx="317309" cy="453674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232531" y="4443182"/>
              <a:ext cx="365760" cy="522947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11693791" y="2108629"/>
              <a:ext cx="693687" cy="466090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10290308" y="2760139"/>
              <a:ext cx="1385483" cy="930910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9603105" y="4992164"/>
              <a:ext cx="796699" cy="535305"/>
            </a:xfrm>
            <a:prstGeom prst="line">
              <a:avLst/>
            </a:prstGeom>
            <a:noFill/>
            <a:ln w="38100">
              <a:solidFill>
                <a:srgbClr val="70B0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9628111" y="1815869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11322482" y="1602505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12368771" y="2543579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9178531" y="4389182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10372514" y="5493104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1633918" y="3655477"/>
              <a:ext cx="108000" cy="10800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9831450" y="2695152"/>
                  <a:ext cx="379399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1450" y="2695152"/>
                  <a:ext cx="379399" cy="4154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1626563" y="1651840"/>
                  <a:ext cx="387414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26563" y="1651840"/>
                  <a:ext cx="387414" cy="4154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9108494" y="4042804"/>
                  <a:ext cx="421333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8494" y="4042804"/>
                  <a:ext cx="421333" cy="4154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9657087" y="1409058"/>
                  <a:ext cx="413318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7087" y="1409058"/>
                  <a:ext cx="413318" cy="4154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11337133" y="1234437"/>
                  <a:ext cx="421333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133" y="1234437"/>
                  <a:ext cx="421333" cy="41549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10137629" y="4967270"/>
                  <a:ext cx="435952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7629" y="4967270"/>
                  <a:ext cx="435952" cy="41549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2030146" y="1997785"/>
                  <a:ext cx="514500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0146" y="1997785"/>
                  <a:ext cx="514500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1379333" y="3133945"/>
                  <a:ext cx="484876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9333" y="3133945"/>
                  <a:ext cx="484876" cy="83099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9235383" y="5030147"/>
                  <a:ext cx="387414" cy="4154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5383" y="5030147"/>
                  <a:ext cx="387414" cy="41549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11600505" y="2030460"/>
              <a:ext cx="136800" cy="13680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0241654" y="2696932"/>
              <a:ext cx="136800" cy="13680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9536671" y="4916574"/>
              <a:ext cx="136800" cy="13680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11075174" y="1523093"/>
            <a:ext cx="767275" cy="406621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11075175" y="208483"/>
            <a:ext cx="767275" cy="0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1075174" y="327575"/>
            <a:ext cx="767275" cy="0"/>
          </a:xfrm>
          <a:prstGeom prst="line">
            <a:avLst/>
          </a:prstGeom>
          <a:noFill/>
          <a:ln w="57150">
            <a:solidFill>
              <a:srgbClr val="C45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Rectangle 55"/>
          <p:cNvSpPr/>
          <p:nvPr/>
        </p:nvSpPr>
        <p:spPr>
          <a:xfrm>
            <a:off x="11075174" y="979382"/>
            <a:ext cx="767275" cy="406621"/>
          </a:xfrm>
          <a:prstGeom prst="rect">
            <a:avLst/>
          </a:prstGeom>
          <a:solidFill>
            <a:srgbClr val="90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1075172" y="2066804"/>
            <a:ext cx="767275" cy="406621"/>
          </a:xfrm>
          <a:prstGeom prst="rect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1075172" y="446668"/>
            <a:ext cx="767275" cy="406621"/>
          </a:xfrm>
          <a:prstGeom prst="rect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1075172" y="2635526"/>
            <a:ext cx="767275" cy="406621"/>
          </a:xfrm>
          <a:prstGeom prst="rect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2"/>
          <a:srcRect l="10121" t="12422" r="15625" b="2845"/>
          <a:stretch/>
        </p:blipFill>
        <p:spPr>
          <a:xfrm>
            <a:off x="10471255" y="3272295"/>
            <a:ext cx="1640892" cy="1969994"/>
          </a:xfrm>
          <a:prstGeom prst="rect">
            <a:avLst/>
          </a:prstGeom>
          <a:solidFill>
            <a:srgbClr val="C6625A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599044" y="2189825"/>
                <a:ext cx="356251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044" y="2189825"/>
                <a:ext cx="356251" cy="4154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 flipH="1">
            <a:off x="5686314" y="1937325"/>
            <a:ext cx="836752" cy="40847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530372" y="2605665"/>
            <a:ext cx="1635292" cy="121196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3515475" y="4818838"/>
            <a:ext cx="937412" cy="69474"/>
          </a:xfrm>
          <a:prstGeom prst="line">
            <a:avLst/>
          </a:prstGeom>
          <a:noFill/>
          <a:ln w="57150">
            <a:solidFill>
              <a:srgbClr val="D99A8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3587778" y="4369494"/>
                <a:ext cx="356251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778" y="4369494"/>
                <a:ext cx="356251" cy="4154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804731" y="1514491"/>
                <a:ext cx="356251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731" y="1514491"/>
                <a:ext cx="356251" cy="4154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04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711" y="115382"/>
            <a:ext cx="1825213" cy="217001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411" y="303200"/>
            <a:ext cx="2024786" cy="21890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/>
          <a:srcRect b="3108"/>
          <a:stretch/>
        </p:blipFill>
        <p:spPr>
          <a:xfrm>
            <a:off x="4775990" y="2253675"/>
            <a:ext cx="1973825" cy="216039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321" y="194652"/>
            <a:ext cx="2054868" cy="21555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368" y="2324736"/>
            <a:ext cx="2090121" cy="220180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55" y="-8719"/>
            <a:ext cx="2312866" cy="23334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/>
          <a:srcRect b="3031"/>
          <a:stretch/>
        </p:blipFill>
        <p:spPr>
          <a:xfrm>
            <a:off x="7253261" y="2039004"/>
            <a:ext cx="1885139" cy="219294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9121" y="4525817"/>
            <a:ext cx="1942198" cy="220661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1365" y="4409676"/>
            <a:ext cx="2195852" cy="237260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2"/>
          <a:srcRect b="2845"/>
          <a:stretch/>
        </p:blipFill>
        <p:spPr>
          <a:xfrm>
            <a:off x="7787396" y="4110411"/>
            <a:ext cx="2565198" cy="2622020"/>
          </a:xfrm>
          <a:prstGeom prst="rect">
            <a:avLst/>
          </a:prstGeom>
          <a:solidFill>
            <a:srgbClr val="C6625A"/>
          </a:solidFill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7504" y="2857285"/>
            <a:ext cx="2454496" cy="23667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7011" y="0"/>
            <a:ext cx="2366700" cy="249648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38687" y="4330209"/>
            <a:ext cx="2404872" cy="23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6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17210" y="1361895"/>
            <a:ext cx="1270653" cy="673389"/>
          </a:xfrm>
          <a:prstGeom prst="rect">
            <a:avLst/>
          </a:prstGeom>
          <a:solidFill>
            <a:srgbClr val="7E4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2729"/>
          <a:stretch/>
        </p:blipFill>
        <p:spPr>
          <a:xfrm>
            <a:off x="804045" y="1059947"/>
            <a:ext cx="3942738" cy="406786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4917210" y="3162732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4917210" y="985658"/>
            <a:ext cx="1270653" cy="0"/>
          </a:xfrm>
          <a:prstGeom prst="line">
            <a:avLst/>
          </a:prstGeom>
          <a:noFill/>
          <a:ln w="57150">
            <a:solidFill>
              <a:srgbClr val="7E4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Rectangle 52"/>
          <p:cNvSpPr/>
          <p:nvPr/>
        </p:nvSpPr>
        <p:spPr>
          <a:xfrm>
            <a:off x="4917209" y="5050546"/>
            <a:ext cx="1270653" cy="673389"/>
          </a:xfrm>
          <a:prstGeom prst="rect">
            <a:avLst/>
          </a:prstGeom>
          <a:solidFill>
            <a:srgbClr val="9F6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4917209" y="1182882"/>
            <a:ext cx="1270653" cy="0"/>
          </a:xfrm>
          <a:prstGeom prst="line">
            <a:avLst/>
          </a:prstGeom>
          <a:noFill/>
          <a:ln w="57150">
            <a:solidFill>
              <a:srgbClr val="9F6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Rectangle 60"/>
          <p:cNvSpPr/>
          <p:nvPr/>
        </p:nvSpPr>
        <p:spPr>
          <a:xfrm>
            <a:off x="4917209" y="4106639"/>
            <a:ext cx="1270653" cy="673389"/>
          </a:xfrm>
          <a:prstGeom prst="rect">
            <a:avLst/>
          </a:prstGeom>
          <a:solidFill>
            <a:srgbClr val="B987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24927" y="1361895"/>
            <a:ext cx="1270653" cy="673389"/>
          </a:xfrm>
          <a:prstGeom prst="rect">
            <a:avLst/>
          </a:prstGeom>
          <a:solidFill>
            <a:srgbClr val="7E4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4927" y="3162732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6824927" y="985658"/>
            <a:ext cx="1270653" cy="0"/>
          </a:xfrm>
          <a:prstGeom prst="line">
            <a:avLst/>
          </a:prstGeom>
          <a:noFill/>
          <a:ln w="57150">
            <a:solidFill>
              <a:srgbClr val="7E4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824926" y="1182882"/>
            <a:ext cx="1270653" cy="0"/>
          </a:xfrm>
          <a:prstGeom prst="line">
            <a:avLst/>
          </a:prstGeom>
          <a:noFill/>
          <a:ln w="57150">
            <a:solidFill>
              <a:srgbClr val="0D9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Rectangle 66"/>
          <p:cNvSpPr/>
          <p:nvPr/>
        </p:nvSpPr>
        <p:spPr>
          <a:xfrm>
            <a:off x="6824926" y="4106639"/>
            <a:ext cx="1270653" cy="673389"/>
          </a:xfrm>
          <a:prstGeom prst="rect">
            <a:avLst/>
          </a:prstGeom>
          <a:solidFill>
            <a:srgbClr val="60C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4925" y="5050546"/>
            <a:ext cx="1270653" cy="673389"/>
          </a:xfrm>
          <a:prstGeom prst="rect">
            <a:avLst/>
          </a:prstGeom>
          <a:solidFill>
            <a:srgbClr val="0D9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732643" y="1361895"/>
            <a:ext cx="1270653" cy="673389"/>
          </a:xfrm>
          <a:prstGeom prst="rect">
            <a:avLst/>
          </a:prstGeom>
          <a:solidFill>
            <a:srgbClr val="0D9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732641" y="3162731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8732643" y="985658"/>
            <a:ext cx="1270653" cy="0"/>
          </a:xfrm>
          <a:prstGeom prst="line">
            <a:avLst/>
          </a:prstGeom>
          <a:noFill/>
          <a:ln w="57150">
            <a:solidFill>
              <a:srgbClr val="0D9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732642" y="1182882"/>
            <a:ext cx="1270653" cy="0"/>
          </a:xfrm>
          <a:prstGeom prst="line">
            <a:avLst/>
          </a:pr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Rectangle 81"/>
          <p:cNvSpPr/>
          <p:nvPr/>
        </p:nvSpPr>
        <p:spPr>
          <a:xfrm>
            <a:off x="8732642" y="4106639"/>
            <a:ext cx="1270653" cy="673389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732641" y="5050546"/>
            <a:ext cx="1270653" cy="673389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917209" y="2262313"/>
            <a:ext cx="1270653" cy="673389"/>
          </a:xfrm>
          <a:prstGeom prst="rect">
            <a:avLst/>
          </a:prstGeom>
          <a:solidFill>
            <a:srgbClr val="AC8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824926" y="2262313"/>
            <a:ext cx="1270653" cy="673389"/>
          </a:xfrm>
          <a:prstGeom prst="rect">
            <a:avLst/>
          </a:prstGeom>
          <a:solidFill>
            <a:srgbClr val="AC84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732642" y="2262313"/>
            <a:ext cx="1270653" cy="673389"/>
          </a:xfrm>
          <a:prstGeom prst="rect">
            <a:avLst/>
          </a:prstGeom>
          <a:solidFill>
            <a:srgbClr val="60C0AE"/>
          </a:solidFill>
          <a:ln>
            <a:solidFill>
              <a:srgbClr val="60C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416660" y="5050545"/>
            <a:ext cx="1270653" cy="673389"/>
          </a:xfrm>
          <a:prstGeom prst="rect">
            <a:avLst/>
          </a:prstGeom>
          <a:solidFill>
            <a:srgbClr val="CA567A"/>
          </a:solidFill>
          <a:ln>
            <a:solidFill>
              <a:srgbClr val="CA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416663" y="1361895"/>
            <a:ext cx="1270653" cy="673389"/>
          </a:xfrm>
          <a:prstGeom prst="rect">
            <a:avLst/>
          </a:prstGeom>
          <a:solidFill>
            <a:srgbClr val="0D9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416661" y="3162731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10416663" y="985658"/>
            <a:ext cx="1270653" cy="0"/>
          </a:xfrm>
          <a:prstGeom prst="line">
            <a:avLst/>
          </a:prstGeom>
          <a:noFill/>
          <a:ln w="57150">
            <a:solidFill>
              <a:srgbClr val="0D9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0416662" y="1182882"/>
            <a:ext cx="1270653" cy="0"/>
          </a:xfrm>
          <a:prstGeom prst="line">
            <a:avLst/>
          </a:prstGeom>
          <a:noFill/>
          <a:ln w="57150">
            <a:solidFill>
              <a:srgbClr val="CA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Rectangle 48"/>
          <p:cNvSpPr/>
          <p:nvPr/>
        </p:nvSpPr>
        <p:spPr>
          <a:xfrm>
            <a:off x="10416662" y="2262313"/>
            <a:ext cx="1270653" cy="673389"/>
          </a:xfrm>
          <a:prstGeom prst="rect">
            <a:avLst/>
          </a:prstGeom>
          <a:solidFill>
            <a:srgbClr val="60C0AE"/>
          </a:solidFill>
          <a:ln>
            <a:solidFill>
              <a:srgbClr val="60C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416659" y="4106639"/>
            <a:ext cx="1270653" cy="673389"/>
          </a:xfrm>
          <a:prstGeom prst="rect">
            <a:avLst/>
          </a:prstGeom>
          <a:solidFill>
            <a:srgbClr val="DA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b="2845"/>
          <a:stretch/>
        </p:blipFill>
        <p:spPr>
          <a:xfrm>
            <a:off x="1663261" y="650378"/>
            <a:ext cx="4193588" cy="4286481"/>
          </a:xfrm>
          <a:prstGeom prst="rect">
            <a:avLst/>
          </a:prstGeom>
          <a:solidFill>
            <a:srgbClr val="C6625A"/>
          </a:solidFill>
        </p:spPr>
      </p:pic>
      <p:sp>
        <p:nvSpPr>
          <p:cNvPr id="26" name="Rectangle 25"/>
          <p:cNvSpPr/>
          <p:nvPr/>
        </p:nvSpPr>
        <p:spPr>
          <a:xfrm>
            <a:off x="7911534" y="4936246"/>
            <a:ext cx="1270653" cy="673389"/>
          </a:xfrm>
          <a:prstGeom prst="rect">
            <a:avLst/>
          </a:prstGeom>
          <a:solidFill>
            <a:srgbClr val="B65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856849" y="1265806"/>
            <a:ext cx="1270653" cy="673389"/>
          </a:xfrm>
          <a:prstGeom prst="rect">
            <a:avLst/>
          </a:prstGeom>
          <a:solidFill>
            <a:srgbClr val="0D9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911535" y="3048432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7911537" y="871359"/>
            <a:ext cx="1270653" cy="0"/>
          </a:xfrm>
          <a:prstGeom prst="line">
            <a:avLst/>
          </a:prstGeom>
          <a:noFill/>
          <a:ln w="57150">
            <a:solidFill>
              <a:srgbClr val="3E7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911536" y="1068583"/>
            <a:ext cx="1270653" cy="0"/>
          </a:xfrm>
          <a:prstGeom prst="line">
            <a:avLst/>
          </a:prstGeom>
          <a:noFill/>
          <a:ln w="57150">
            <a:solidFill>
              <a:srgbClr val="B656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 30"/>
          <p:cNvSpPr/>
          <p:nvPr/>
        </p:nvSpPr>
        <p:spPr>
          <a:xfrm>
            <a:off x="7911536" y="2148014"/>
            <a:ext cx="1270653" cy="673389"/>
          </a:xfrm>
          <a:prstGeom prst="rect">
            <a:avLst/>
          </a:prstGeom>
          <a:solidFill>
            <a:srgbClr val="7C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911533" y="3992340"/>
            <a:ext cx="1270653" cy="673389"/>
          </a:xfrm>
          <a:prstGeom prst="rect">
            <a:avLst/>
          </a:prstGeom>
          <a:solidFill>
            <a:srgbClr val="D692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856850" y="4936246"/>
            <a:ext cx="1270653" cy="673389"/>
          </a:xfrm>
          <a:prstGeom prst="rect">
            <a:avLst/>
          </a:prstGeom>
          <a:solidFill>
            <a:srgbClr val="CA567A"/>
          </a:solidFill>
          <a:ln>
            <a:solidFill>
              <a:srgbClr val="CA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911532" y="1265807"/>
            <a:ext cx="1270653" cy="673389"/>
          </a:xfrm>
          <a:prstGeom prst="rect">
            <a:avLst/>
          </a:prstGeom>
          <a:solidFill>
            <a:srgbClr val="3E7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856851" y="3048432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5856853" y="871359"/>
            <a:ext cx="1270653" cy="0"/>
          </a:xfrm>
          <a:prstGeom prst="line">
            <a:avLst/>
          </a:prstGeom>
          <a:noFill/>
          <a:ln w="57150">
            <a:solidFill>
              <a:srgbClr val="0D9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856852" y="1068583"/>
            <a:ext cx="1270653" cy="0"/>
          </a:xfrm>
          <a:prstGeom prst="line">
            <a:avLst/>
          </a:prstGeom>
          <a:noFill/>
          <a:ln w="57150">
            <a:solidFill>
              <a:srgbClr val="CA56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Rectangle 38"/>
          <p:cNvSpPr/>
          <p:nvPr/>
        </p:nvSpPr>
        <p:spPr>
          <a:xfrm>
            <a:off x="5856852" y="2148014"/>
            <a:ext cx="1270653" cy="673389"/>
          </a:xfrm>
          <a:prstGeom prst="rect">
            <a:avLst/>
          </a:prstGeom>
          <a:solidFill>
            <a:srgbClr val="60C0AE"/>
          </a:solidFill>
          <a:ln>
            <a:solidFill>
              <a:srgbClr val="60C0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856849" y="3992340"/>
            <a:ext cx="1270653" cy="673389"/>
          </a:xfrm>
          <a:prstGeom prst="rect">
            <a:avLst/>
          </a:prstGeom>
          <a:solidFill>
            <a:srgbClr val="DA8E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050439" y="4936246"/>
            <a:ext cx="1270653" cy="673389"/>
          </a:xfrm>
          <a:prstGeom prst="rect">
            <a:avLst/>
          </a:prstGeom>
          <a:solidFill>
            <a:srgbClr val="C45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050440" y="3048432"/>
            <a:ext cx="1270653" cy="673389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10050442" y="871359"/>
            <a:ext cx="1270653" cy="0"/>
          </a:xfrm>
          <a:prstGeom prst="line">
            <a:avLst/>
          </a:prstGeom>
          <a:noFill/>
          <a:ln w="57150">
            <a:solidFill>
              <a:srgbClr val="3E7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050441" y="1068583"/>
            <a:ext cx="1270653" cy="0"/>
          </a:xfrm>
          <a:prstGeom prst="line">
            <a:avLst/>
          </a:prstGeom>
          <a:noFill/>
          <a:ln w="57150">
            <a:solidFill>
              <a:srgbClr val="C45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Rectangle 55"/>
          <p:cNvSpPr/>
          <p:nvPr/>
        </p:nvSpPr>
        <p:spPr>
          <a:xfrm>
            <a:off x="10050441" y="2148014"/>
            <a:ext cx="1270653" cy="673389"/>
          </a:xfrm>
          <a:prstGeom prst="rect">
            <a:avLst/>
          </a:prstGeom>
          <a:solidFill>
            <a:srgbClr val="7CBEB8"/>
          </a:solidFill>
          <a:ln>
            <a:solidFill>
              <a:srgbClr val="7CBE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050438" y="3992340"/>
            <a:ext cx="1270653" cy="673389"/>
          </a:xfrm>
          <a:prstGeom prst="rect">
            <a:avLst/>
          </a:prstGeom>
          <a:solidFill>
            <a:srgbClr val="DD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050437" y="1265807"/>
            <a:ext cx="1270653" cy="673389"/>
          </a:xfrm>
          <a:prstGeom prst="rect">
            <a:avLst/>
          </a:prstGeom>
          <a:solidFill>
            <a:srgbClr val="3E7F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760959" y="1265806"/>
            <a:ext cx="993853" cy="3670440"/>
            <a:chOff x="795009" y="1497699"/>
            <a:chExt cx="767278" cy="2833664"/>
          </a:xfrm>
        </p:grpSpPr>
        <p:sp>
          <p:nvSpPr>
            <p:cNvPr id="24" name="Rectangle 23"/>
            <p:cNvSpPr/>
            <p:nvPr/>
          </p:nvSpPr>
          <p:spPr>
            <a:xfrm>
              <a:off x="795011" y="2812309"/>
              <a:ext cx="767275" cy="406621"/>
            </a:xfrm>
            <a:prstGeom prst="rect">
              <a:avLst/>
            </a:prstGeom>
            <a:solidFill>
              <a:srgbClr val="EFB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795012" y="1497699"/>
              <a:ext cx="767275" cy="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95011" y="1616791"/>
              <a:ext cx="767275" cy="0"/>
            </a:xfrm>
            <a:prstGeom prst="line">
              <a:avLst/>
            </a:prstGeom>
            <a:noFill/>
            <a:ln w="57150">
              <a:solidFill>
                <a:srgbClr val="C45C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795011" y="2268598"/>
              <a:ext cx="767275" cy="406621"/>
            </a:xfrm>
            <a:prstGeom prst="rect">
              <a:avLst/>
            </a:prstGeom>
            <a:solidFill>
              <a:srgbClr val="90C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95009" y="3356020"/>
              <a:ext cx="767275" cy="406621"/>
            </a:xfrm>
            <a:prstGeom prst="rect">
              <a:avLst/>
            </a:prstGeom>
            <a:solidFill>
              <a:srgbClr val="D99A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95009" y="1735884"/>
              <a:ext cx="767275" cy="406621"/>
            </a:xfrm>
            <a:prstGeom prst="rect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95009" y="3924742"/>
              <a:ext cx="767275" cy="406621"/>
            </a:xfrm>
            <a:prstGeom prst="rect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823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Picture 5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9" t="10040" r="8631" b="2958"/>
          <a:stretch/>
        </p:blipFill>
        <p:spPr>
          <a:xfrm rot="20872644">
            <a:off x="4067448" y="135859"/>
            <a:ext cx="4683830" cy="6440685"/>
          </a:xfrm>
          <a:prstGeom prst="rect">
            <a:avLst/>
          </a:prstGeom>
        </p:spPr>
      </p:pic>
      <p:pic>
        <p:nvPicPr>
          <p:cNvPr id="559" name="Picture 5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" t="15233" r="7814" b="5035"/>
          <a:stretch/>
        </p:blipFill>
        <p:spPr>
          <a:xfrm rot="21226341">
            <a:off x="8810180" y="1546797"/>
            <a:ext cx="3585686" cy="3716946"/>
          </a:xfrm>
          <a:prstGeom prst="rect">
            <a:avLst/>
          </a:prstGeom>
        </p:spPr>
      </p:pic>
      <p:sp>
        <p:nvSpPr>
          <p:cNvPr id="109" name="Oval 108"/>
          <p:cNvSpPr/>
          <p:nvPr/>
        </p:nvSpPr>
        <p:spPr>
          <a:xfrm>
            <a:off x="3403814" y="3109981"/>
            <a:ext cx="491459" cy="49145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1" name="Oval 110"/>
          <p:cNvSpPr/>
          <p:nvPr/>
        </p:nvSpPr>
        <p:spPr>
          <a:xfrm>
            <a:off x="3044172" y="3846711"/>
            <a:ext cx="604872" cy="604872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2" name="Oval 111"/>
          <p:cNvSpPr/>
          <p:nvPr/>
        </p:nvSpPr>
        <p:spPr>
          <a:xfrm>
            <a:off x="2320892" y="4488649"/>
            <a:ext cx="754251" cy="75412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3" name="Oval 112"/>
          <p:cNvSpPr/>
          <p:nvPr/>
        </p:nvSpPr>
        <p:spPr>
          <a:xfrm>
            <a:off x="551992" y="2930530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4" name="Oval 113"/>
          <p:cNvSpPr/>
          <p:nvPr/>
        </p:nvSpPr>
        <p:spPr>
          <a:xfrm>
            <a:off x="1120362" y="2930530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5" name="Oval 114"/>
          <p:cNvSpPr/>
          <p:nvPr/>
        </p:nvSpPr>
        <p:spPr>
          <a:xfrm>
            <a:off x="1687685" y="2922914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6" name="Oval 115"/>
          <p:cNvSpPr/>
          <p:nvPr/>
        </p:nvSpPr>
        <p:spPr>
          <a:xfrm>
            <a:off x="2242965" y="2930530"/>
            <a:ext cx="514803" cy="514803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17" name="Oval 116"/>
          <p:cNvSpPr/>
          <p:nvPr/>
        </p:nvSpPr>
        <p:spPr>
          <a:xfrm>
            <a:off x="428735" y="2803907"/>
            <a:ext cx="768058" cy="76805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8" name="Oval 127"/>
          <p:cNvSpPr/>
          <p:nvPr/>
        </p:nvSpPr>
        <p:spPr>
          <a:xfrm>
            <a:off x="988643" y="2786180"/>
            <a:ext cx="788269" cy="78826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29" name="Oval 128"/>
          <p:cNvSpPr/>
          <p:nvPr/>
        </p:nvSpPr>
        <p:spPr>
          <a:xfrm>
            <a:off x="1559284" y="2786180"/>
            <a:ext cx="788269" cy="78826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30" name="Oval 129"/>
          <p:cNvSpPr/>
          <p:nvPr/>
        </p:nvSpPr>
        <p:spPr>
          <a:xfrm>
            <a:off x="2123311" y="2807304"/>
            <a:ext cx="768058" cy="768058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41" name="Straight Connector 140"/>
          <p:cNvCxnSpPr/>
          <p:nvPr/>
        </p:nvCxnSpPr>
        <p:spPr>
          <a:xfrm flipH="1">
            <a:off x="809394" y="3187931"/>
            <a:ext cx="1690974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/>
          <p:cNvSpPr/>
          <p:nvPr/>
        </p:nvSpPr>
        <p:spPr>
          <a:xfrm>
            <a:off x="1200794" y="2553183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55" name="Oval 154"/>
          <p:cNvSpPr/>
          <p:nvPr/>
        </p:nvSpPr>
        <p:spPr>
          <a:xfrm>
            <a:off x="2430687" y="2555904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56" name="Straight Connector 155"/>
          <p:cNvCxnSpPr/>
          <p:nvPr/>
        </p:nvCxnSpPr>
        <p:spPr>
          <a:xfrm flipV="1">
            <a:off x="2497726" y="2665809"/>
            <a:ext cx="53513" cy="522123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570422" y="2557351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59" name="Straight Connector 158"/>
          <p:cNvCxnSpPr/>
          <p:nvPr/>
        </p:nvCxnSpPr>
        <p:spPr>
          <a:xfrm flipH="1" flipV="1">
            <a:off x="686778" y="2673426"/>
            <a:ext cx="124531" cy="499413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/>
          <p:cNvSpPr/>
          <p:nvPr/>
        </p:nvSpPr>
        <p:spPr>
          <a:xfrm>
            <a:off x="1820364" y="2558299"/>
            <a:ext cx="214429" cy="2144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62" name="Straight Connector 161"/>
          <p:cNvCxnSpPr/>
          <p:nvPr/>
        </p:nvCxnSpPr>
        <p:spPr>
          <a:xfrm flipH="1" flipV="1">
            <a:off x="1922885" y="2679263"/>
            <a:ext cx="20721" cy="508668"/>
          </a:xfrm>
          <a:prstGeom prst="line">
            <a:avLst/>
          </a:prstGeom>
          <a:ln w="38100">
            <a:solidFill>
              <a:srgbClr val="335963"/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>
          <a:xfrm>
            <a:off x="2363857" y="1867265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5" name="Oval 164"/>
          <p:cNvSpPr/>
          <p:nvPr/>
        </p:nvSpPr>
        <p:spPr>
          <a:xfrm>
            <a:off x="1660582" y="1794548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6" name="Oval 165"/>
          <p:cNvSpPr/>
          <p:nvPr/>
        </p:nvSpPr>
        <p:spPr>
          <a:xfrm>
            <a:off x="990412" y="1860536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7" name="Oval 166"/>
          <p:cNvSpPr/>
          <p:nvPr/>
        </p:nvSpPr>
        <p:spPr>
          <a:xfrm>
            <a:off x="324671" y="1962024"/>
            <a:ext cx="466034" cy="4660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8" name="Oval 167"/>
          <p:cNvSpPr/>
          <p:nvPr/>
        </p:nvSpPr>
        <p:spPr>
          <a:xfrm>
            <a:off x="2459970" y="1019568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69" name="Oval 168"/>
          <p:cNvSpPr/>
          <p:nvPr/>
        </p:nvSpPr>
        <p:spPr>
          <a:xfrm>
            <a:off x="1649750" y="942095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0" name="Oval 169"/>
          <p:cNvSpPr/>
          <p:nvPr/>
        </p:nvSpPr>
        <p:spPr>
          <a:xfrm>
            <a:off x="887850" y="1082704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1" name="Oval 170"/>
          <p:cNvSpPr/>
          <p:nvPr/>
        </p:nvSpPr>
        <p:spPr>
          <a:xfrm>
            <a:off x="174596" y="1339882"/>
            <a:ext cx="444851" cy="444851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2" name="Oval 171"/>
          <p:cNvSpPr>
            <a:spLocks noChangeAspect="1"/>
          </p:cNvSpPr>
          <p:nvPr/>
        </p:nvSpPr>
        <p:spPr>
          <a:xfrm>
            <a:off x="2551238" y="232736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3" name="Oval 172"/>
          <p:cNvSpPr>
            <a:spLocks noChangeAspect="1"/>
          </p:cNvSpPr>
          <p:nvPr/>
        </p:nvSpPr>
        <p:spPr>
          <a:xfrm>
            <a:off x="1632158" y="76200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4" name="Oval 173"/>
          <p:cNvSpPr>
            <a:spLocks noChangeAspect="1"/>
          </p:cNvSpPr>
          <p:nvPr/>
        </p:nvSpPr>
        <p:spPr>
          <a:xfrm>
            <a:off x="782398" y="228306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5" name="Oval 174"/>
          <p:cNvSpPr>
            <a:spLocks noChangeAspect="1"/>
          </p:cNvSpPr>
          <p:nvPr/>
        </p:nvSpPr>
        <p:spPr>
          <a:xfrm>
            <a:off x="35560" y="762036"/>
            <a:ext cx="402484" cy="40248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6" name="Oval 175"/>
          <p:cNvSpPr>
            <a:spLocks noChangeAspect="1"/>
          </p:cNvSpPr>
          <p:nvPr/>
        </p:nvSpPr>
        <p:spPr>
          <a:xfrm>
            <a:off x="881699" y="5262989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7" name="Oval 176"/>
          <p:cNvSpPr>
            <a:spLocks noChangeAspect="1"/>
          </p:cNvSpPr>
          <p:nvPr/>
        </p:nvSpPr>
        <p:spPr>
          <a:xfrm>
            <a:off x="1426116" y="5262989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8" name="Oval 177"/>
          <p:cNvSpPr>
            <a:spLocks noChangeAspect="1"/>
          </p:cNvSpPr>
          <p:nvPr/>
        </p:nvSpPr>
        <p:spPr>
          <a:xfrm>
            <a:off x="872146" y="5846413"/>
            <a:ext cx="974435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79" name="Oval 178"/>
          <p:cNvSpPr>
            <a:spLocks noChangeAspect="1"/>
          </p:cNvSpPr>
          <p:nvPr/>
        </p:nvSpPr>
        <p:spPr>
          <a:xfrm>
            <a:off x="1435668" y="5828031"/>
            <a:ext cx="974433" cy="974435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0" name="Straight Connector 179"/>
          <p:cNvCxnSpPr/>
          <p:nvPr/>
        </p:nvCxnSpPr>
        <p:spPr>
          <a:xfrm flipH="1" flipV="1">
            <a:off x="241067" y="963278"/>
            <a:ext cx="577494" cy="223547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 flipV="1">
            <a:off x="988643" y="431199"/>
            <a:ext cx="397826" cy="2770591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1835475" y="281739"/>
            <a:ext cx="108130" cy="29062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2502400" y="431199"/>
            <a:ext cx="255368" cy="2759865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2792378" y="3927211"/>
            <a:ext cx="233017" cy="233017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5" name="Straight Connector 184"/>
          <p:cNvCxnSpPr/>
          <p:nvPr/>
        </p:nvCxnSpPr>
        <p:spPr>
          <a:xfrm flipH="1">
            <a:off x="2698019" y="4148430"/>
            <a:ext cx="648589" cy="717285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>
            <a:off x="2918137" y="4043720"/>
            <a:ext cx="428470" cy="105427"/>
          </a:xfrm>
          <a:prstGeom prst="line">
            <a:avLst/>
          </a:prstGeom>
          <a:ln w="57150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/>
          <p:cNvSpPr/>
          <p:nvPr/>
        </p:nvSpPr>
        <p:spPr>
          <a:xfrm rot="18376099">
            <a:off x="3426806" y="2535193"/>
            <a:ext cx="416978" cy="426840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88" name="Oval 187"/>
          <p:cNvSpPr/>
          <p:nvPr/>
        </p:nvSpPr>
        <p:spPr>
          <a:xfrm rot="18376099">
            <a:off x="3505256" y="2324325"/>
            <a:ext cx="338934" cy="3389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89" name="Straight Connector 188"/>
          <p:cNvCxnSpPr>
            <a:endCxn id="220" idx="2"/>
          </p:cNvCxnSpPr>
          <p:nvPr/>
        </p:nvCxnSpPr>
        <p:spPr>
          <a:xfrm flipH="1">
            <a:off x="3644253" y="2493792"/>
            <a:ext cx="30471" cy="30131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2528550" y="3651544"/>
            <a:ext cx="338934" cy="33893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1" name="Oval 190"/>
          <p:cNvSpPr/>
          <p:nvPr/>
        </p:nvSpPr>
        <p:spPr>
          <a:xfrm>
            <a:off x="1186319" y="4634377"/>
            <a:ext cx="929754" cy="929754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2" name="Oval 191"/>
          <p:cNvSpPr/>
          <p:nvPr/>
        </p:nvSpPr>
        <p:spPr>
          <a:xfrm>
            <a:off x="651696" y="4654589"/>
            <a:ext cx="889329" cy="8893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sp>
        <p:nvSpPr>
          <p:cNvPr id="193" name="Oval 192"/>
          <p:cNvSpPr/>
          <p:nvPr/>
        </p:nvSpPr>
        <p:spPr>
          <a:xfrm>
            <a:off x="1767286" y="4654589"/>
            <a:ext cx="889329" cy="889329"/>
          </a:xfrm>
          <a:prstGeom prst="ellipse">
            <a:avLst/>
          </a:prstGeom>
          <a:noFill/>
          <a:ln w="50800">
            <a:solidFill>
              <a:srgbClr val="4C9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CH"/>
          </a:p>
        </p:txBody>
      </p:sp>
      <p:cxnSp>
        <p:nvCxnSpPr>
          <p:cNvPr id="194" name="Straight Connector 193"/>
          <p:cNvCxnSpPr/>
          <p:nvPr/>
        </p:nvCxnSpPr>
        <p:spPr>
          <a:xfrm flipH="1" flipV="1">
            <a:off x="809393" y="3187936"/>
            <a:ext cx="281243" cy="193669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2222936" y="3187932"/>
            <a:ext cx="284403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 flipV="1">
            <a:off x="1379933" y="3187933"/>
            <a:ext cx="265220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1651196" y="3187932"/>
            <a:ext cx="303874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1090635" y="3187932"/>
            <a:ext cx="287708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 flipV="1">
            <a:off x="1950804" y="3187932"/>
            <a:ext cx="272133" cy="1936697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1090635" y="5124630"/>
            <a:ext cx="1132301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3640576" y="2737968"/>
            <a:ext cx="0" cy="635562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677636" y="2665809"/>
            <a:ext cx="1860265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 flipV="1">
            <a:off x="1927578" y="2660398"/>
            <a:ext cx="582487" cy="53835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V="1">
            <a:off x="1368915" y="5758943"/>
            <a:ext cx="0" cy="607558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1368915" y="6345073"/>
            <a:ext cx="553970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1922885" y="5758943"/>
            <a:ext cx="0" cy="60755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1368916" y="5780736"/>
            <a:ext cx="544417" cy="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2698018" y="3818747"/>
            <a:ext cx="0" cy="1046966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2698017" y="3818747"/>
            <a:ext cx="222369" cy="224973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/>
          <p:cNvSpPr/>
          <p:nvPr/>
        </p:nvSpPr>
        <p:spPr>
          <a:xfrm rot="16200000">
            <a:off x="2659970" y="479686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 rot="16200000">
            <a:off x="1875302" y="572806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 rot="16200000">
            <a:off x="1314824" y="572806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 rot="16200000">
            <a:off x="1314039" y="629010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 rot="16200000">
            <a:off x="1878006" y="629211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 rot="16200000">
            <a:off x="1033077" y="506889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 rot="16200000">
            <a:off x="1600780" y="5073637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 rot="16200000">
            <a:off x="2177336" y="507808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 rot="16200000">
            <a:off x="2859601" y="399322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 rot="16200000">
            <a:off x="2645058" y="3763146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 rot="16200000">
            <a:off x="3591294" y="268919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 rot="16200000">
            <a:off x="3625584" y="243988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 rot="16200000">
            <a:off x="2447105" y="313497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 rot="16200000">
            <a:off x="1891218" y="312856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 rot="16200000">
            <a:off x="2488983" y="2607177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 rot="16200000">
            <a:off x="628229" y="2612554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 rot="16200000">
            <a:off x="184278" y="91032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 rot="16200000">
            <a:off x="338842" y="1510319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 rot="16200000">
            <a:off x="504939" y="2142083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 rot="16200000">
            <a:off x="927161" y="36813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 rot="16200000">
            <a:off x="1063153" y="1246068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 rot="16200000">
            <a:off x="1178701" y="2035616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 rot="16200000">
            <a:off x="1847351" y="1966508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 rot="16200000">
            <a:off x="1783623" y="22133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 rot="16200000">
            <a:off x="1815405" y="111292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 rot="16200000">
            <a:off x="2707206" y="374661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 rot="16200000">
            <a:off x="2630084" y="1185777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 rot="16200000">
            <a:off x="2549328" y="204166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9" name="Straight Connector 238"/>
          <p:cNvCxnSpPr/>
          <p:nvPr/>
        </p:nvCxnSpPr>
        <p:spPr>
          <a:xfrm flipH="1">
            <a:off x="3346607" y="3355710"/>
            <a:ext cx="302437" cy="79272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>
          <a:xfrm rot="16200000">
            <a:off x="3293648" y="409804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 rot="16200000">
            <a:off x="3591294" y="329084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Connector 241"/>
          <p:cNvCxnSpPr>
            <a:stCxn id="218" idx="6"/>
            <a:endCxn id="210" idx="6"/>
          </p:cNvCxnSpPr>
          <p:nvPr/>
        </p:nvCxnSpPr>
        <p:spPr>
          <a:xfrm flipH="1">
            <a:off x="2712929" y="3993222"/>
            <a:ext cx="199631" cy="803641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 flipH="1">
            <a:off x="806233" y="2659551"/>
            <a:ext cx="514826" cy="541910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244"/>
          <p:cNvSpPr/>
          <p:nvPr/>
        </p:nvSpPr>
        <p:spPr>
          <a:xfrm rot="16200000">
            <a:off x="756563" y="313817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 rot="16200000">
            <a:off x="1253756" y="2604595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7" name="Straight Connector 246"/>
          <p:cNvCxnSpPr/>
          <p:nvPr/>
        </p:nvCxnSpPr>
        <p:spPr>
          <a:xfrm flipH="1">
            <a:off x="1384386" y="2672068"/>
            <a:ext cx="539489" cy="525364"/>
          </a:xfrm>
          <a:prstGeom prst="line">
            <a:avLst/>
          </a:prstGeom>
          <a:ln w="53975">
            <a:solidFill>
              <a:srgbClr val="3359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/>
          <p:cNvSpPr/>
          <p:nvPr/>
        </p:nvSpPr>
        <p:spPr>
          <a:xfrm rot="16200000">
            <a:off x="1331252" y="3138430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/>
          <p:cNvSpPr/>
          <p:nvPr/>
        </p:nvSpPr>
        <p:spPr>
          <a:xfrm rot="16200000">
            <a:off x="1872425" y="2609622"/>
            <a:ext cx="105917" cy="105917"/>
          </a:xfrm>
          <a:prstGeom prst="ellipse">
            <a:avLst/>
          </a:prstGeom>
          <a:solidFill>
            <a:srgbClr val="3359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/>
          <p:cNvPicPr>
            <a:picLocks noChangeAspect="1"/>
          </p:cNvPicPr>
          <p:nvPr/>
        </p:nvPicPr>
        <p:blipFill rotWithShape="1">
          <a:blip r:embed="rId3"/>
          <a:srcRect l="58287" t="10818" r="15278" b="18616"/>
          <a:stretch/>
        </p:blipFill>
        <p:spPr>
          <a:xfrm>
            <a:off x="4070453" y="823456"/>
            <a:ext cx="3922682" cy="5355857"/>
          </a:xfrm>
          <a:prstGeom prst="rect">
            <a:avLst/>
          </a:prstGeom>
          <a:solidFill>
            <a:srgbClr val="449285"/>
          </a:solidFill>
        </p:spPr>
      </p:pic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4"/>
          <a:srcRect l="18433" t="8165" r="18515" b="20686"/>
          <a:stretch/>
        </p:blipFill>
        <p:spPr>
          <a:xfrm>
            <a:off x="7813602" y="797210"/>
            <a:ext cx="4083758" cy="5382103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166228" y="823456"/>
            <a:ext cx="3875758" cy="5514616"/>
            <a:chOff x="292827" y="980152"/>
            <a:chExt cx="3654051" cy="51991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827" y="980152"/>
              <a:ext cx="3654051" cy="5199161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3364983" y="1976111"/>
              <a:ext cx="209607" cy="7508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361855" y="1976111"/>
              <a:ext cx="23464" cy="290948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972361" y="2002703"/>
              <a:ext cx="71954" cy="333182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700184" y="2002703"/>
              <a:ext cx="272178" cy="7821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967669" y="1991753"/>
              <a:ext cx="214300" cy="1251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1641197" y="3216548"/>
              <a:ext cx="215864" cy="101541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1541086" y="3318090"/>
              <a:ext cx="100111" cy="242590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1400305" y="3122694"/>
              <a:ext cx="240892" cy="195395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1749129" y="3016327"/>
              <a:ext cx="305026" cy="45362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1679843" y="2709736"/>
              <a:ext cx="69288" cy="306594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541086" y="3016327"/>
              <a:ext cx="208043" cy="173562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013485" y="2739457"/>
              <a:ext cx="251842" cy="184580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2013485" y="2434431"/>
              <a:ext cx="59441" cy="305026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1763207" y="2739456"/>
              <a:ext cx="250277" cy="148671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2463984" y="2389068"/>
              <a:ext cx="182735" cy="23932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467113" y="2623703"/>
              <a:ext cx="148602" cy="259731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2171472" y="2625267"/>
              <a:ext cx="292512" cy="83687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>
              <a:off x="1980636" y="1760246"/>
              <a:ext cx="229942" cy="15391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2210578" y="1760246"/>
              <a:ext cx="186145" cy="253406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2209014" y="1624158"/>
              <a:ext cx="145474" cy="13608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2514040" y="1351981"/>
              <a:ext cx="222121" cy="122010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2520297" y="1466172"/>
              <a:ext cx="175194" cy="254969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2309908" y="1469299"/>
              <a:ext cx="210389" cy="15588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1508237" y="1433321"/>
              <a:ext cx="206251" cy="14251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1714488" y="1433320"/>
              <a:ext cx="257154" cy="209608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1712418" y="1206507"/>
              <a:ext cx="158722" cy="22837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1509483" y="1677375"/>
              <a:ext cx="112943" cy="280913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1514494" y="1958288"/>
              <a:ext cx="234635" cy="172139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flipH="1">
              <a:off x="1289244" y="1953595"/>
              <a:ext cx="222121" cy="163297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H="1">
              <a:off x="497742" y="2320242"/>
              <a:ext cx="142346" cy="26670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640088" y="2307728"/>
              <a:ext cx="294075" cy="12514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 flipV="1">
              <a:off x="529027" y="2057451"/>
              <a:ext cx="107932" cy="26279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 flipV="1">
              <a:off x="748341" y="2481358"/>
              <a:ext cx="166821" cy="258099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>
              <a:off x="802767" y="2739456"/>
              <a:ext cx="112396" cy="259664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flipV="1">
              <a:off x="915163" y="2708954"/>
              <a:ext cx="312961" cy="30502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>
              <a:off x="3072471" y="1976109"/>
              <a:ext cx="298769" cy="8134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373978" y="3117871"/>
              <a:ext cx="156618" cy="81275"/>
            </a:xfrm>
            <a:prstGeom prst="line">
              <a:avLst/>
            </a:prstGeom>
            <a:ln w="28575">
              <a:solidFill>
                <a:srgbClr val="EABA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130859" y="3191521"/>
              <a:ext cx="257588" cy="151000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84637" y="3191521"/>
              <a:ext cx="136088" cy="253138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 flipV="1">
              <a:off x="3254899" y="3042891"/>
              <a:ext cx="136090" cy="156252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259653" y="3548253"/>
              <a:ext cx="150557" cy="78127"/>
            </a:xfrm>
            <a:prstGeom prst="line">
              <a:avLst/>
            </a:prstGeom>
            <a:ln w="28575">
              <a:solidFill>
                <a:srgbClr val="F6C3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2956284" y="3620123"/>
              <a:ext cx="307025" cy="128917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3261745" y="3422492"/>
              <a:ext cx="61004" cy="20388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263309" y="3620122"/>
              <a:ext cx="146256" cy="248714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2587364" y="4216533"/>
              <a:ext cx="108127" cy="24589"/>
            </a:xfrm>
            <a:prstGeom prst="line">
              <a:avLst/>
            </a:prstGeom>
            <a:ln w="28575">
              <a:solidFill>
                <a:srgbClr val="FDCA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9738" y="4231736"/>
              <a:ext cx="140781" cy="287819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2331720" y="4241122"/>
              <a:ext cx="243326" cy="27383"/>
            </a:xfrm>
            <a:prstGeom prst="line">
              <a:avLst/>
            </a:prstGeom>
            <a:noFill/>
            <a:ln w="28575">
              <a:solidFill>
                <a:srgbClr val="B3516D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578173" y="4062799"/>
              <a:ext cx="195529" cy="179888"/>
            </a:xfrm>
            <a:prstGeom prst="line">
              <a:avLst/>
            </a:prstGeom>
            <a:noFill/>
            <a:ln w="28575">
              <a:solidFill>
                <a:srgbClr val="3D8377"/>
              </a:solidFill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Oval 76"/>
            <p:cNvSpPr/>
            <p:nvPr/>
          </p:nvSpPr>
          <p:spPr>
            <a:xfrm rot="16200000">
              <a:off x="3242146" y="360170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16200000">
              <a:off x="3360788" y="3170299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16200000">
              <a:off x="2558925" y="4215836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 rot="16200000">
              <a:off x="1618246" y="329659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16200000">
              <a:off x="1728131" y="299116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16200000">
              <a:off x="1991989" y="271796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16200000">
              <a:off x="2446046" y="260255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 rot="16200000">
              <a:off x="891180" y="2714778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16200000">
              <a:off x="615464" y="2297387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16200000">
              <a:off x="1489976" y="1934887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16200000">
              <a:off x="1695236" y="141175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 rot="16200000">
              <a:off x="2186737" y="1742561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16200000">
              <a:off x="2502844" y="144760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 rot="16200000">
              <a:off x="2950287" y="1983427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16200000">
              <a:off x="3340854" y="1957884"/>
              <a:ext cx="46800" cy="46800"/>
            </a:xfrm>
            <a:prstGeom prst="ellipse">
              <a:avLst/>
            </a:prstGeom>
            <a:solidFill>
              <a:srgbClr val="3D8377"/>
            </a:solidFill>
            <a:ln w="28575">
              <a:noFill/>
              <a:headEnd type="none" w="med" len="med"/>
              <a:tailEnd type="triangle" w="med" len="med"/>
            </a:ln>
            <a:effectLst>
              <a:outerShdw blurRad="50800" dist="12700" dir="4380000" sx="96000" sy="96000" algn="t" rotWithShape="0">
                <a:prstClr val="black">
                  <a:alpha val="6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970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0" y="-4486"/>
            <a:ext cx="8023860" cy="451637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170" idx="2"/>
            <a:endCxn id="170" idx="0"/>
          </p:cNvCxnSpPr>
          <p:nvPr/>
        </p:nvCxnSpPr>
        <p:spPr>
          <a:xfrm flipV="1">
            <a:off x="4011930" y="-4486"/>
            <a:ext cx="0" cy="4516374"/>
          </a:xfrm>
          <a:prstGeom prst="lin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2" name="Oval 101"/>
          <p:cNvSpPr/>
          <p:nvPr/>
        </p:nvSpPr>
        <p:spPr>
          <a:xfrm>
            <a:off x="796505" y="565366"/>
            <a:ext cx="2598036" cy="259803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766386" y="1624942"/>
            <a:ext cx="2598036" cy="2598036"/>
          </a:xfrm>
          <a:prstGeom prst="ellips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974308" y="489712"/>
            <a:ext cx="151305" cy="151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980214" y="3087750"/>
            <a:ext cx="151305" cy="151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735803" y="508466"/>
            <a:ext cx="151305" cy="151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319074" y="683613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983165" y="1007962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734978" y="3064228"/>
            <a:ext cx="151305" cy="151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539979" y="2998761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330250" y="2885959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132557" y="2748474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963222" y="2554055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849636" y="2350618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774173" y="2125375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724866" y="1900216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721248" y="1679959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764446" y="1442209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848049" y="1209276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Arrow Connector 141"/>
          <p:cNvCxnSpPr/>
          <p:nvPr/>
        </p:nvCxnSpPr>
        <p:spPr>
          <a:xfrm>
            <a:off x="739016" y="660188"/>
            <a:ext cx="2656807" cy="0"/>
          </a:xfrm>
          <a:prstGeom prst="straightConnector1">
            <a:avLst/>
          </a:prstGeom>
          <a:ln w="28575">
            <a:solidFill>
              <a:srgbClr val="3D8377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1565199" y="659771"/>
            <a:ext cx="731362" cy="963362"/>
          </a:xfrm>
          <a:prstGeom prst="line">
            <a:avLst/>
          </a:prstGeom>
          <a:noFill/>
          <a:ln w="28575">
            <a:solidFill>
              <a:srgbClr val="EFBF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5" name="Oval 154"/>
          <p:cNvSpPr/>
          <p:nvPr/>
        </p:nvSpPr>
        <p:spPr>
          <a:xfrm>
            <a:off x="1153572" y="830150"/>
            <a:ext cx="151305" cy="151305"/>
          </a:xfrm>
          <a:prstGeom prst="ellipse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Straight Connector 211"/>
          <p:cNvCxnSpPr/>
          <p:nvPr/>
        </p:nvCxnSpPr>
        <p:spPr>
          <a:xfrm>
            <a:off x="2310298" y="644311"/>
            <a:ext cx="0" cy="1029912"/>
          </a:xfrm>
          <a:prstGeom prst="line">
            <a:avLst/>
          </a:prstGeom>
          <a:ln w="28575">
            <a:solidFill>
              <a:srgbClr val="B3516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Oval 217"/>
          <p:cNvSpPr/>
          <p:nvPr/>
        </p:nvSpPr>
        <p:spPr>
          <a:xfrm>
            <a:off x="1497748" y="582628"/>
            <a:ext cx="151305" cy="151305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/>
              <p:cNvSpPr txBox="1"/>
              <p:nvPr/>
            </p:nvSpPr>
            <p:spPr>
              <a:xfrm>
                <a:off x="1338820" y="191420"/>
                <a:ext cx="317856" cy="48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9" name="TextBox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820" y="191420"/>
                <a:ext cx="317856" cy="48147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/>
              <p:cNvSpPr txBox="1"/>
              <p:nvPr/>
            </p:nvSpPr>
            <p:spPr>
              <a:xfrm>
                <a:off x="2268150" y="1659406"/>
                <a:ext cx="432127" cy="481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0" name="TextBox 2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150" y="1659406"/>
                <a:ext cx="432127" cy="4814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2354050" y="957809"/>
                <a:ext cx="260328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050" y="957809"/>
                <a:ext cx="260328" cy="38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/>
              <p:cNvSpPr txBox="1"/>
              <p:nvPr/>
            </p:nvSpPr>
            <p:spPr>
              <a:xfrm>
                <a:off x="3067926" y="233755"/>
                <a:ext cx="296496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37" name="TextBox 2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926" y="233755"/>
                <a:ext cx="296496" cy="3847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Oval 265"/>
          <p:cNvSpPr/>
          <p:nvPr/>
        </p:nvSpPr>
        <p:spPr>
          <a:xfrm>
            <a:off x="2247662" y="1593514"/>
            <a:ext cx="151305" cy="151305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5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roup 343"/>
          <p:cNvGrpSpPr/>
          <p:nvPr/>
        </p:nvGrpSpPr>
        <p:grpSpPr>
          <a:xfrm>
            <a:off x="3455305" y="327596"/>
            <a:ext cx="4518077" cy="3950583"/>
            <a:chOff x="3455305" y="327596"/>
            <a:chExt cx="4518077" cy="3950583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832069" y="2326984"/>
              <a:ext cx="204861" cy="26719"/>
            </a:xfrm>
            <a:prstGeom prst="line">
              <a:avLst/>
            </a:prstGeom>
            <a:noFill/>
            <a:ln w="38100">
              <a:solidFill>
                <a:srgbClr val="EFBFA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832069" y="2517919"/>
              <a:ext cx="2543040" cy="779433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3457093" y="327596"/>
                  <a:ext cx="3507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5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7093" y="327596"/>
                  <a:ext cx="350737" cy="3847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/>
            <p:cNvCxnSpPr/>
            <p:nvPr/>
          </p:nvCxnSpPr>
          <p:spPr>
            <a:xfrm>
              <a:off x="3847610" y="2514381"/>
              <a:ext cx="4079494" cy="32784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818857" y="576981"/>
              <a:ext cx="2553378" cy="2727251"/>
            </a:xfrm>
            <a:prstGeom prst="line">
              <a:avLst/>
            </a:prstGeom>
            <a:noFill/>
            <a:ln w="57150">
              <a:solidFill>
                <a:srgbClr val="90C2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818857" y="560664"/>
              <a:ext cx="4108247" cy="200048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818857" y="536888"/>
              <a:ext cx="570931" cy="364722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773799" y="493399"/>
              <a:ext cx="147620" cy="14762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455305" y="2413130"/>
                  <a:ext cx="38266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5305" y="2413130"/>
                  <a:ext cx="382669" cy="3847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773799" y="3818951"/>
                  <a:ext cx="49340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799" y="3818951"/>
                  <a:ext cx="493404" cy="3847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7479978" y="1961532"/>
                  <a:ext cx="49340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978" y="1961532"/>
                  <a:ext cx="493404" cy="3847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6325705" y="3193175"/>
                  <a:ext cx="23147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5705" y="3193175"/>
                  <a:ext cx="231474" cy="3847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Connector 68"/>
            <p:cNvCxnSpPr/>
            <p:nvPr/>
          </p:nvCxnSpPr>
          <p:spPr>
            <a:xfrm flipH="1">
              <a:off x="5905985" y="3220282"/>
              <a:ext cx="210334" cy="97684"/>
            </a:xfrm>
            <a:prstGeom prst="line">
              <a:avLst/>
            </a:prstGeom>
            <a:noFill/>
            <a:ln w="38100">
              <a:solidFill>
                <a:srgbClr val="EFBFA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5931211" y="3316745"/>
              <a:ext cx="246120" cy="62331"/>
            </a:xfrm>
            <a:prstGeom prst="line">
              <a:avLst/>
            </a:prstGeom>
            <a:noFill/>
            <a:ln w="38100">
              <a:solidFill>
                <a:srgbClr val="EFBFA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4389788" y="2547902"/>
              <a:ext cx="3537316" cy="1675268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Arc 27"/>
            <p:cNvSpPr/>
            <p:nvPr/>
          </p:nvSpPr>
          <p:spPr>
            <a:xfrm rot="15311890">
              <a:off x="5826401" y="2883112"/>
              <a:ext cx="516898" cy="512138"/>
            </a:xfrm>
            <a:prstGeom prst="arc">
              <a:avLst>
                <a:gd name="adj1" fmla="val 17093023"/>
                <a:gd name="adj2" fmla="val 0"/>
              </a:avLst>
            </a:prstGeom>
            <a:noFill/>
            <a:ln w="38100">
              <a:solidFill>
                <a:srgbClr val="EFBFA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5520568" y="2591664"/>
                  <a:ext cx="320911" cy="4483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rgbClr val="EFBFA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>
                    <a:solidFill>
                      <a:srgbClr val="EFBFA9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0568" y="2591664"/>
                  <a:ext cx="320911" cy="44836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941403" y="3454474"/>
                  <a:ext cx="181716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403" y="3454474"/>
                  <a:ext cx="181716" cy="3847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/>
            <p:cNvCxnSpPr/>
            <p:nvPr/>
          </p:nvCxnSpPr>
          <p:spPr>
            <a:xfrm flipH="1">
              <a:off x="5165505" y="3314742"/>
              <a:ext cx="1140992" cy="544044"/>
            </a:xfrm>
            <a:prstGeom prst="line">
              <a:avLst/>
            </a:prstGeom>
            <a:noFill/>
            <a:ln w="57150">
              <a:solidFill>
                <a:srgbClr val="D99A8F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7821870" y="2476003"/>
              <a:ext cx="147620" cy="14762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5518290" y="2391219"/>
              <a:ext cx="806909" cy="860379"/>
            </a:xfrm>
            <a:prstGeom prst="line">
              <a:avLst/>
            </a:prstGeom>
            <a:noFill/>
            <a:ln w="57150">
              <a:solidFill>
                <a:srgbClr val="D99A8F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711534" y="2104945"/>
                  <a:ext cx="256224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1534" y="2104945"/>
                  <a:ext cx="256224" cy="3847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/>
            <p:cNvCxnSpPr/>
            <p:nvPr/>
          </p:nvCxnSpPr>
          <p:spPr>
            <a:xfrm flipH="1" flipV="1">
              <a:off x="5164553" y="2921096"/>
              <a:ext cx="1115947" cy="339671"/>
            </a:xfrm>
            <a:prstGeom prst="line">
              <a:avLst/>
            </a:prstGeom>
            <a:noFill/>
            <a:ln w="57150">
              <a:solidFill>
                <a:srgbClr val="B3516D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025482" y="2887318"/>
                  <a:ext cx="271548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5482" y="2887318"/>
                  <a:ext cx="271548" cy="3847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/>
            <p:cNvCxnSpPr/>
            <p:nvPr/>
          </p:nvCxnSpPr>
          <p:spPr>
            <a:xfrm flipH="1">
              <a:off x="6349113" y="2320123"/>
              <a:ext cx="710047" cy="970133"/>
            </a:xfrm>
            <a:prstGeom prst="line">
              <a:avLst/>
            </a:prstGeom>
            <a:noFill/>
            <a:ln w="57150">
              <a:solidFill>
                <a:srgbClr val="D99A8F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6663414" y="2128923"/>
                  <a:ext cx="253916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3414" y="2128923"/>
                  <a:ext cx="253916" cy="3847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>
              <a:off x="4024866" y="2339518"/>
              <a:ext cx="0" cy="261722"/>
            </a:xfrm>
            <a:prstGeom prst="line">
              <a:avLst/>
            </a:prstGeom>
            <a:noFill/>
            <a:ln w="38100">
              <a:solidFill>
                <a:srgbClr val="EFBFA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3821395" y="536888"/>
              <a:ext cx="26214" cy="1988535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847610" y="2509867"/>
              <a:ext cx="533929" cy="1674241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5" name="Oval 134"/>
            <p:cNvSpPr>
              <a:spLocks noChangeAspect="1"/>
            </p:cNvSpPr>
            <p:nvPr/>
          </p:nvSpPr>
          <p:spPr>
            <a:xfrm>
              <a:off x="6247914" y="3215558"/>
              <a:ext cx="147620" cy="147620"/>
            </a:xfrm>
            <a:prstGeom prst="ellipse">
              <a:avLst/>
            </a:prstGeom>
            <a:solidFill>
              <a:srgbClr val="3D837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3784896" y="2453620"/>
              <a:ext cx="147620" cy="147620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>
              <a:spLocks noChangeAspect="1"/>
            </p:cNvSpPr>
            <p:nvPr/>
          </p:nvSpPr>
          <p:spPr>
            <a:xfrm>
              <a:off x="4328776" y="4130559"/>
              <a:ext cx="147620" cy="147620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0" y="-4486"/>
            <a:ext cx="8023860" cy="451637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0" name="Group 309"/>
          <p:cNvGrpSpPr/>
          <p:nvPr/>
        </p:nvGrpSpPr>
        <p:grpSpPr>
          <a:xfrm>
            <a:off x="96695" y="424550"/>
            <a:ext cx="2911879" cy="3829936"/>
            <a:chOff x="3482205" y="1169450"/>
            <a:chExt cx="2911879" cy="3829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TextBox 310"/>
                <p:cNvSpPr txBox="1"/>
                <p:nvPr/>
              </p:nvSpPr>
              <p:spPr>
                <a:xfrm>
                  <a:off x="4370589" y="3706235"/>
                  <a:ext cx="35073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4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5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311" name="TextBox 3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0589" y="3706235"/>
                  <a:ext cx="350737" cy="3847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2" name="TextBox 311"/>
                <p:cNvSpPr txBox="1"/>
                <p:nvPr/>
              </p:nvSpPr>
              <p:spPr>
                <a:xfrm>
                  <a:off x="5647354" y="1497406"/>
                  <a:ext cx="358175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2" name="TextBox 3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7354" y="1497406"/>
                  <a:ext cx="358175" cy="3847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/>
                <p:cNvSpPr txBox="1"/>
                <p:nvPr/>
              </p:nvSpPr>
              <p:spPr>
                <a:xfrm>
                  <a:off x="3600568" y="1673799"/>
                  <a:ext cx="25397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3" name="TextBox 3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0568" y="1673799"/>
                  <a:ext cx="253979" cy="38472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4" name="TextBox 313"/>
                <p:cNvSpPr txBox="1"/>
                <p:nvPr/>
              </p:nvSpPr>
              <p:spPr>
                <a:xfrm>
                  <a:off x="5409847" y="2417327"/>
                  <a:ext cx="20499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4" name="TextBox 3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9847" y="2417327"/>
                  <a:ext cx="204993" cy="384721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TextBox 314"/>
                <p:cNvSpPr txBox="1"/>
                <p:nvPr/>
              </p:nvSpPr>
              <p:spPr>
                <a:xfrm>
                  <a:off x="5067847" y="2960683"/>
                  <a:ext cx="22461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5" name="TextBox 3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47" y="2960683"/>
                  <a:ext cx="224613" cy="384721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TextBox 315"/>
                <p:cNvSpPr txBox="1"/>
                <p:nvPr/>
              </p:nvSpPr>
              <p:spPr>
                <a:xfrm>
                  <a:off x="4529069" y="2530578"/>
                  <a:ext cx="255518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6" name="TextBox 3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9069" y="2530578"/>
                  <a:ext cx="255518" cy="38472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>
                  <a:off x="4048626" y="2093596"/>
                  <a:ext cx="25333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626" y="2093596"/>
                  <a:ext cx="253339" cy="38472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8" name="TextBox 317"/>
                <p:cNvSpPr txBox="1"/>
                <p:nvPr/>
              </p:nvSpPr>
              <p:spPr>
                <a:xfrm>
                  <a:off x="5234212" y="2710474"/>
                  <a:ext cx="25615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rgbClr val="3D8377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en-US" dirty="0">
                    <a:solidFill>
                      <a:srgbClr val="3D8377"/>
                    </a:solidFill>
                  </a:endParaRPr>
                </a:p>
              </p:txBody>
            </p:sp>
          </mc:Choice>
          <mc:Fallback xmlns="">
            <p:sp>
              <p:nvSpPr>
                <p:cNvPr id="318" name="TextBox 3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212" y="2710474"/>
                  <a:ext cx="256159" cy="384721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TextBox 318"/>
                <p:cNvSpPr txBox="1"/>
                <p:nvPr/>
              </p:nvSpPr>
              <p:spPr>
                <a:xfrm>
                  <a:off x="4806362" y="2779331"/>
                  <a:ext cx="247440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rgbClr val="B3516D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dirty="0">
                    <a:solidFill>
                      <a:srgbClr val="B3516D"/>
                    </a:solidFill>
                  </a:endParaRPr>
                </a:p>
              </p:txBody>
            </p:sp>
          </mc:Choice>
          <mc:Fallback xmlns="">
            <p:sp>
              <p:nvSpPr>
                <p:cNvPr id="319" name="TextBox 3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6362" y="2779331"/>
                  <a:ext cx="247440" cy="38472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TextBox 319"/>
                <p:cNvSpPr txBox="1"/>
                <p:nvPr/>
              </p:nvSpPr>
              <p:spPr>
                <a:xfrm>
                  <a:off x="4914838" y="2107471"/>
                  <a:ext cx="310021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rgbClr val="EFBFA9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>
                    <a:solidFill>
                      <a:srgbClr val="EFBFA9"/>
                    </a:solidFill>
                  </a:endParaRPr>
                </a:p>
              </p:txBody>
            </p:sp>
          </mc:Choice>
          <mc:Fallback xmlns="">
            <p:sp>
              <p:nvSpPr>
                <p:cNvPr id="320" name="TextBox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838" y="2107471"/>
                  <a:ext cx="310021" cy="38472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1" name="Straight Connector 320"/>
            <p:cNvCxnSpPr/>
            <p:nvPr/>
          </p:nvCxnSpPr>
          <p:spPr>
            <a:xfrm rot="17988725" flipH="1">
              <a:off x="4243530" y="1661598"/>
              <a:ext cx="287661" cy="1326429"/>
            </a:xfrm>
            <a:prstGeom prst="line">
              <a:avLst/>
            </a:prstGeom>
            <a:noFill/>
            <a:ln w="57150">
              <a:solidFill>
                <a:srgbClr val="D99A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rot="17988725" flipH="1">
              <a:off x="5436009" y="1406728"/>
              <a:ext cx="134108" cy="618384"/>
            </a:xfrm>
            <a:prstGeom prst="line">
              <a:avLst/>
            </a:prstGeom>
            <a:noFill/>
            <a:ln w="57150">
              <a:solidFill>
                <a:srgbClr val="D99A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rot="17988725" flipV="1">
              <a:off x="4086886" y="2863965"/>
              <a:ext cx="2257254" cy="9651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rot="17988725">
              <a:off x="3944050" y="2380770"/>
              <a:ext cx="2108446" cy="569461"/>
            </a:xfrm>
            <a:prstGeom prst="line">
              <a:avLst/>
            </a:prstGeom>
            <a:noFill/>
            <a:ln w="57150">
              <a:solidFill>
                <a:srgbClr val="EFB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 rot="17988725">
              <a:off x="4587445" y="1447348"/>
              <a:ext cx="0" cy="1652680"/>
            </a:xfrm>
            <a:prstGeom prst="line">
              <a:avLst/>
            </a:prstGeom>
            <a:noFill/>
            <a:ln w="28575">
              <a:solidFill>
                <a:srgbClr val="90C2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rot="17988725" flipH="1">
              <a:off x="4969376" y="2739751"/>
              <a:ext cx="56135" cy="258852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 rot="17988725">
              <a:off x="5094994" y="2813385"/>
              <a:ext cx="295501" cy="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8" name="Oval 327"/>
            <p:cNvSpPr/>
            <p:nvPr/>
          </p:nvSpPr>
          <p:spPr>
            <a:xfrm rot="17988725">
              <a:off x="5685314" y="1859761"/>
              <a:ext cx="137765" cy="137765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 rot="17988725">
              <a:off x="3851311" y="1825778"/>
              <a:ext cx="137765" cy="137765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/>
            <p:cNvSpPr/>
            <p:nvPr/>
          </p:nvSpPr>
          <p:spPr>
            <a:xfrm rot="17988725">
              <a:off x="4825984" y="2704023"/>
              <a:ext cx="137765" cy="137765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/>
            <p:nvPr/>
          </p:nvSpPr>
          <p:spPr>
            <a:xfrm rot="17988725">
              <a:off x="5066538" y="2923923"/>
              <a:ext cx="137765" cy="137765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Oval 331"/>
            <p:cNvSpPr/>
            <p:nvPr/>
          </p:nvSpPr>
          <p:spPr>
            <a:xfrm rot="17988725">
              <a:off x="5240805" y="2621938"/>
              <a:ext cx="137765" cy="137765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3" name="Straight Connector 332"/>
            <p:cNvCxnSpPr/>
            <p:nvPr/>
          </p:nvCxnSpPr>
          <p:spPr>
            <a:xfrm rot="17988725" flipH="1">
              <a:off x="4091091" y="2861162"/>
              <a:ext cx="260760" cy="1177119"/>
            </a:xfrm>
            <a:prstGeom prst="line">
              <a:avLst/>
            </a:prstGeom>
            <a:noFill/>
            <a:ln w="57150">
              <a:solidFill>
                <a:srgbClr val="D99A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rot="17988725">
              <a:off x="3455912" y="1965676"/>
              <a:ext cx="2170825" cy="578374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5" name="Oval 334"/>
            <p:cNvSpPr/>
            <p:nvPr/>
          </p:nvSpPr>
          <p:spPr>
            <a:xfrm rot="17988725">
              <a:off x="4370070" y="2289640"/>
              <a:ext cx="137765" cy="137765"/>
            </a:xfrm>
            <a:prstGeom prst="ellipse">
              <a:avLst/>
            </a:prstGeom>
            <a:solidFill>
              <a:srgbClr val="B351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Arc 335"/>
            <p:cNvSpPr>
              <a:spLocks noChangeAspect="1"/>
            </p:cNvSpPr>
            <p:nvPr/>
          </p:nvSpPr>
          <p:spPr>
            <a:xfrm rot="11507679">
              <a:off x="5143322" y="1282694"/>
              <a:ext cx="1250762" cy="1250762"/>
            </a:xfrm>
            <a:prstGeom prst="arc">
              <a:avLst>
                <a:gd name="adj1" fmla="val 1715470"/>
                <a:gd name="adj2" fmla="val 11244138"/>
              </a:avLst>
            </a:prstGeom>
            <a:ln w="57150">
              <a:solidFill>
                <a:srgbClr val="3D83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Connector 336"/>
            <p:cNvCxnSpPr/>
            <p:nvPr/>
          </p:nvCxnSpPr>
          <p:spPr>
            <a:xfrm rot="17988725" flipV="1">
              <a:off x="5066240" y="2846267"/>
              <a:ext cx="2047780" cy="539803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8" name="Oval 337"/>
            <p:cNvSpPr/>
            <p:nvPr/>
          </p:nvSpPr>
          <p:spPr>
            <a:xfrm rot="17988725">
              <a:off x="4584190" y="3765739"/>
              <a:ext cx="137765" cy="137765"/>
            </a:xfrm>
            <a:prstGeom prst="ellipse">
              <a:avLst/>
            </a:prstGeom>
            <a:solidFill>
              <a:srgbClr val="3D83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Arc 338"/>
            <p:cNvSpPr>
              <a:spLocks noChangeAspect="1"/>
            </p:cNvSpPr>
            <p:nvPr/>
          </p:nvSpPr>
          <p:spPr>
            <a:xfrm rot="11507679">
              <a:off x="3482205" y="2619659"/>
              <a:ext cx="2379727" cy="2379727"/>
            </a:xfrm>
            <a:prstGeom prst="arc">
              <a:avLst>
                <a:gd name="adj1" fmla="val 10956568"/>
                <a:gd name="adj2" fmla="val 1766378"/>
              </a:avLst>
            </a:prstGeom>
            <a:ln w="57150">
              <a:solidFill>
                <a:srgbClr val="3D83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Oval 339"/>
            <p:cNvSpPr/>
            <p:nvPr/>
          </p:nvSpPr>
          <p:spPr>
            <a:xfrm rot="17988725">
              <a:off x="4075571" y="3238414"/>
              <a:ext cx="1160332" cy="1160459"/>
            </a:xfrm>
            <a:prstGeom prst="ellipse">
              <a:avLst/>
            </a:prstGeom>
            <a:noFill/>
            <a:ln w="38100">
              <a:solidFill>
                <a:srgbClr val="90C2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29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 flipH="1">
            <a:off x="6074187" y="2775316"/>
            <a:ext cx="1109366" cy="2346628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36588" y="3488517"/>
            <a:ext cx="1722543" cy="791167"/>
          </a:xfrm>
          <a:prstGeom prst="line">
            <a:avLst/>
          </a:prstGeom>
          <a:noFill/>
          <a:ln w="38100">
            <a:solidFill>
              <a:srgbClr val="D99A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704802" y="2914822"/>
            <a:ext cx="1659217" cy="2278839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78113" y="2243663"/>
            <a:ext cx="2820893" cy="256846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15"/>
          <p:cNvCxnSpPr>
            <a:endCxn id="63" idx="0"/>
          </p:cNvCxnSpPr>
          <p:nvPr/>
        </p:nvCxnSpPr>
        <p:spPr>
          <a:xfrm>
            <a:off x="3754419" y="1240650"/>
            <a:ext cx="2644588" cy="408639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Oval 25"/>
          <p:cNvSpPr/>
          <p:nvPr/>
        </p:nvSpPr>
        <p:spPr>
          <a:xfrm>
            <a:off x="2485915" y="1221079"/>
            <a:ext cx="2103120" cy="2103120"/>
          </a:xfrm>
          <a:prstGeom prst="ellips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532850" y="2183288"/>
            <a:ext cx="137160" cy="13716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266932" y="1733275"/>
                <a:ext cx="37939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7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32" y="1733275"/>
                <a:ext cx="379398" cy="4154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/>
          <p:cNvSpPr/>
          <p:nvPr/>
        </p:nvSpPr>
        <p:spPr>
          <a:xfrm>
            <a:off x="4189953" y="3599006"/>
            <a:ext cx="2020795" cy="2020795"/>
          </a:xfrm>
          <a:prstGeom prst="ellips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561840" y="1649289"/>
            <a:ext cx="1674333" cy="1674333"/>
          </a:xfrm>
          <a:prstGeom prst="ellips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stCxn id="59" idx="5"/>
            <a:endCxn id="82" idx="5"/>
          </p:cNvCxnSpPr>
          <p:nvPr/>
        </p:nvCxnSpPr>
        <p:spPr>
          <a:xfrm>
            <a:off x="3649923" y="2300361"/>
            <a:ext cx="1598920" cy="2357535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Oval 81"/>
          <p:cNvSpPr/>
          <p:nvPr/>
        </p:nvSpPr>
        <p:spPr>
          <a:xfrm>
            <a:off x="5131770" y="4540823"/>
            <a:ext cx="137160" cy="13716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stCxn id="82" idx="7"/>
          </p:cNvCxnSpPr>
          <p:nvPr/>
        </p:nvCxnSpPr>
        <p:spPr>
          <a:xfrm flipV="1">
            <a:off x="5248843" y="2540908"/>
            <a:ext cx="1119600" cy="2020002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768957" y="1966092"/>
                <a:ext cx="128778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7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700" b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957" y="1966092"/>
                <a:ext cx="1287788" cy="4154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665248" y="4004059"/>
                <a:ext cx="273536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248" y="4004059"/>
                <a:ext cx="273536" cy="4154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Connector 87"/>
          <p:cNvCxnSpPr>
            <a:stCxn id="64" idx="5"/>
            <a:endCxn id="87" idx="1"/>
          </p:cNvCxnSpPr>
          <p:nvPr/>
        </p:nvCxnSpPr>
        <p:spPr>
          <a:xfrm>
            <a:off x="6438534" y="2549873"/>
            <a:ext cx="1051035" cy="1658926"/>
          </a:xfrm>
          <a:prstGeom prst="line">
            <a:avLst/>
          </a:prstGeom>
          <a:noFill/>
          <a:ln w="38100">
            <a:solidFill>
              <a:srgbClr val="D99A8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4" name="Oval 93"/>
          <p:cNvSpPr/>
          <p:nvPr/>
        </p:nvSpPr>
        <p:spPr>
          <a:xfrm>
            <a:off x="5782798" y="3418538"/>
            <a:ext cx="137160" cy="13716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5322143" y="3016697"/>
                <a:ext cx="534890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sz="2700" b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143" y="3016697"/>
                <a:ext cx="534890" cy="4154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11075174" y="1523093"/>
            <a:ext cx="767275" cy="406621"/>
          </a:xfrm>
          <a:prstGeom prst="rect">
            <a:avLst/>
          </a:prstGeom>
          <a:solidFill>
            <a:srgbClr val="EFB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11075175" y="208483"/>
            <a:ext cx="767275" cy="0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075174" y="327575"/>
            <a:ext cx="767275" cy="0"/>
          </a:xfrm>
          <a:prstGeom prst="line">
            <a:avLst/>
          </a:prstGeom>
          <a:noFill/>
          <a:ln w="57150">
            <a:solidFill>
              <a:srgbClr val="C45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Rectangle 44"/>
          <p:cNvSpPr/>
          <p:nvPr/>
        </p:nvSpPr>
        <p:spPr>
          <a:xfrm>
            <a:off x="11075174" y="979382"/>
            <a:ext cx="767275" cy="406621"/>
          </a:xfrm>
          <a:prstGeom prst="rect">
            <a:avLst/>
          </a:prstGeom>
          <a:solidFill>
            <a:srgbClr val="90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075172" y="2066804"/>
            <a:ext cx="767275" cy="406621"/>
          </a:xfrm>
          <a:prstGeom prst="rect">
            <a:avLst/>
          </a:prstGeom>
          <a:solidFill>
            <a:srgbClr val="D99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1075172" y="446668"/>
            <a:ext cx="767275" cy="406621"/>
          </a:xfrm>
          <a:prstGeom prst="rect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6"/>
          <a:srcRect l="10121" t="12422" r="15625" b="2845"/>
          <a:stretch/>
        </p:blipFill>
        <p:spPr>
          <a:xfrm>
            <a:off x="10471255" y="3272295"/>
            <a:ext cx="1640892" cy="1969994"/>
          </a:xfrm>
          <a:prstGeom prst="rect">
            <a:avLst/>
          </a:prstGeom>
          <a:solidFill>
            <a:srgbClr val="C6625A"/>
          </a:solidFill>
        </p:spPr>
      </p:pic>
      <p:sp>
        <p:nvSpPr>
          <p:cNvPr id="64" name="Oval 63"/>
          <p:cNvSpPr/>
          <p:nvPr/>
        </p:nvSpPr>
        <p:spPr>
          <a:xfrm>
            <a:off x="6321461" y="2432800"/>
            <a:ext cx="137160" cy="13716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469482" y="4188712"/>
            <a:ext cx="137160" cy="13716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1075172" y="2635526"/>
            <a:ext cx="767275" cy="406621"/>
          </a:xfrm>
          <a:prstGeom prst="rect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887014" y="4500241"/>
                <a:ext cx="387414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4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7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014" y="4500241"/>
                <a:ext cx="387414" cy="4154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28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Straight Connector 137"/>
          <p:cNvCxnSpPr/>
          <p:nvPr/>
        </p:nvCxnSpPr>
        <p:spPr>
          <a:xfrm>
            <a:off x="6955312" y="3456108"/>
            <a:ext cx="518908" cy="361954"/>
          </a:xfrm>
          <a:prstGeom prst="line">
            <a:avLst/>
          </a:prstGeom>
          <a:noFill/>
          <a:ln w="28575">
            <a:solidFill>
              <a:srgbClr val="EFBF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4" name="Straight Connector 143"/>
          <p:cNvCxnSpPr>
            <a:endCxn id="156" idx="2"/>
          </p:cNvCxnSpPr>
          <p:nvPr/>
        </p:nvCxnSpPr>
        <p:spPr>
          <a:xfrm flipH="1">
            <a:off x="6409549" y="3457936"/>
            <a:ext cx="560353" cy="930277"/>
          </a:xfrm>
          <a:prstGeom prst="line">
            <a:avLst/>
          </a:prstGeom>
          <a:noFill/>
          <a:ln w="28575" cmpd="sng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Oval 144"/>
          <p:cNvSpPr/>
          <p:nvPr/>
        </p:nvSpPr>
        <p:spPr>
          <a:xfrm rot="16200000">
            <a:off x="6902968" y="3409714"/>
            <a:ext cx="123289" cy="12329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6761894" y="3004605"/>
                <a:ext cx="3878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894" y="3004605"/>
                <a:ext cx="387862" cy="38472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6022263" y="3894201"/>
                <a:ext cx="3853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263" y="3894201"/>
                <a:ext cx="385362" cy="3847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/>
          <p:cNvCxnSpPr/>
          <p:nvPr/>
        </p:nvCxnSpPr>
        <p:spPr>
          <a:xfrm flipH="1">
            <a:off x="4447575" y="3604707"/>
            <a:ext cx="784255" cy="343677"/>
          </a:xfrm>
          <a:prstGeom prst="line">
            <a:avLst/>
          </a:prstGeom>
          <a:noFill/>
          <a:ln w="28575" cmpd="sng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4235414" y="3451539"/>
                <a:ext cx="381450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414" y="3451539"/>
                <a:ext cx="381450" cy="3847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5206371" y="3161689"/>
                <a:ext cx="437131" cy="436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371" y="3161689"/>
                <a:ext cx="437131" cy="4361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/>
          <p:nvPr/>
        </p:nvCxnSpPr>
        <p:spPr>
          <a:xfrm>
            <a:off x="118336" y="4362034"/>
            <a:ext cx="3126748" cy="0"/>
          </a:xfrm>
          <a:prstGeom prst="straightConnector1">
            <a:avLst/>
          </a:prstGeom>
          <a:ln w="57150">
            <a:solidFill>
              <a:srgbClr val="3D83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854878" y="1942196"/>
            <a:ext cx="484597" cy="121594"/>
          </a:xfrm>
          <a:prstGeom prst="line">
            <a:avLst/>
          </a:prstGeom>
          <a:noFill/>
          <a:ln w="28575" cmpd="sng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/>
          <p:cNvCxnSpPr>
            <a:stCxn id="119" idx="0"/>
          </p:cNvCxnSpPr>
          <p:nvPr/>
        </p:nvCxnSpPr>
        <p:spPr>
          <a:xfrm flipH="1" flipV="1">
            <a:off x="6413416" y="268129"/>
            <a:ext cx="2413" cy="4120078"/>
          </a:xfrm>
          <a:prstGeom prst="line">
            <a:avLst/>
          </a:prstGeom>
          <a:noFill/>
          <a:ln w="28575">
            <a:solidFill>
              <a:srgbClr val="90C2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163472" y="836076"/>
            <a:ext cx="514283" cy="1910723"/>
          </a:xfrm>
          <a:prstGeom prst="line">
            <a:avLst/>
          </a:prstGeom>
          <a:noFill/>
          <a:ln w="57150">
            <a:solidFill>
              <a:srgbClr val="3D83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7151847" y="836076"/>
            <a:ext cx="498512" cy="1891129"/>
          </a:xfrm>
          <a:prstGeom prst="line">
            <a:avLst/>
          </a:prstGeom>
          <a:noFill/>
          <a:ln w="57150">
            <a:solidFill>
              <a:srgbClr val="90C2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427853" y="799022"/>
            <a:ext cx="719284" cy="197472"/>
          </a:xfrm>
          <a:prstGeom prst="line">
            <a:avLst/>
          </a:prstGeom>
          <a:noFill/>
          <a:ln w="28575">
            <a:solidFill>
              <a:srgbClr val="3D83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417910" y="2744368"/>
            <a:ext cx="1262257" cy="344791"/>
          </a:xfrm>
          <a:prstGeom prst="line">
            <a:avLst/>
          </a:prstGeom>
          <a:noFill/>
          <a:ln w="28575">
            <a:solidFill>
              <a:srgbClr val="3D83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Oval 97"/>
          <p:cNvSpPr/>
          <p:nvPr/>
        </p:nvSpPr>
        <p:spPr>
          <a:xfrm rot="16200000">
            <a:off x="4811773" y="1880972"/>
            <a:ext cx="140128" cy="140129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5160983" y="2780605"/>
            <a:ext cx="1227935" cy="308110"/>
          </a:xfrm>
          <a:prstGeom prst="line">
            <a:avLst/>
          </a:prstGeom>
          <a:noFill/>
          <a:ln w="28575" cmpd="sng">
            <a:solidFill>
              <a:srgbClr val="3D83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Straight Connector 108"/>
          <p:cNvCxnSpPr>
            <a:cxnSpLocks noChangeAspect="1"/>
          </p:cNvCxnSpPr>
          <p:nvPr/>
        </p:nvCxnSpPr>
        <p:spPr>
          <a:xfrm>
            <a:off x="5724064" y="836687"/>
            <a:ext cx="692067" cy="173652"/>
          </a:xfrm>
          <a:prstGeom prst="line">
            <a:avLst/>
          </a:prstGeom>
          <a:noFill/>
          <a:ln w="28575" cmpd="sng">
            <a:solidFill>
              <a:srgbClr val="3D83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5450691" y="1699816"/>
            <a:ext cx="1552990" cy="389672"/>
          </a:xfrm>
          <a:prstGeom prst="line">
            <a:avLst/>
          </a:prstGeom>
          <a:noFill/>
          <a:ln w="28575" cmpd="sng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9" name="Oval 128"/>
          <p:cNvSpPr/>
          <p:nvPr/>
        </p:nvSpPr>
        <p:spPr>
          <a:xfrm rot="16200000">
            <a:off x="5376512" y="1626436"/>
            <a:ext cx="140128" cy="140129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 rot="16200000">
            <a:off x="5278017" y="1997693"/>
            <a:ext cx="140128" cy="140129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6983476" y="1965000"/>
            <a:ext cx="435676" cy="119611"/>
          </a:xfrm>
          <a:prstGeom prst="line">
            <a:avLst/>
          </a:prstGeom>
          <a:noFill/>
          <a:ln w="28575">
            <a:solidFill>
              <a:srgbClr val="EFBF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7" name="Oval 136"/>
          <p:cNvSpPr/>
          <p:nvPr/>
        </p:nvSpPr>
        <p:spPr>
          <a:xfrm rot="16200000">
            <a:off x="6899838" y="2009857"/>
            <a:ext cx="140128" cy="140129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7047203" y="125455"/>
            <a:ext cx="620229" cy="422727"/>
          </a:xfrm>
          <a:prstGeom prst="line">
            <a:avLst/>
          </a:prstGeom>
          <a:noFill/>
          <a:ln w="28575">
            <a:solidFill>
              <a:srgbClr val="EFBFA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2" name="Arc 151"/>
          <p:cNvSpPr>
            <a:spLocks noChangeAspect="1"/>
          </p:cNvSpPr>
          <p:nvPr/>
        </p:nvSpPr>
        <p:spPr>
          <a:xfrm rot="9718954">
            <a:off x="5654963" y="257364"/>
            <a:ext cx="1516289" cy="1516289"/>
          </a:xfrm>
          <a:prstGeom prst="arc">
            <a:avLst>
              <a:gd name="adj1" fmla="val 1773401"/>
              <a:gd name="adj2" fmla="val 6443325"/>
            </a:avLst>
          </a:prstGeom>
          <a:ln w="57150">
            <a:solidFill>
              <a:srgbClr val="3D8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>
            <a:stCxn id="172" idx="0"/>
          </p:cNvCxnSpPr>
          <p:nvPr/>
        </p:nvCxnSpPr>
        <p:spPr>
          <a:xfrm flipV="1">
            <a:off x="6389210" y="118406"/>
            <a:ext cx="1299365" cy="139333"/>
          </a:xfrm>
          <a:prstGeom prst="line">
            <a:avLst/>
          </a:prstGeom>
          <a:noFill/>
          <a:ln w="28575" cmpd="sng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4" name="Oval 153"/>
          <p:cNvSpPr/>
          <p:nvPr/>
        </p:nvSpPr>
        <p:spPr>
          <a:xfrm rot="16200000">
            <a:off x="7572356" y="51179"/>
            <a:ext cx="140128" cy="140129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/>
          <p:cNvGrpSpPr/>
          <p:nvPr/>
        </p:nvGrpSpPr>
        <p:grpSpPr>
          <a:xfrm>
            <a:off x="7384261" y="1900553"/>
            <a:ext cx="131081" cy="133542"/>
            <a:chOff x="3911600" y="4602627"/>
            <a:chExt cx="129309" cy="131736"/>
          </a:xfrm>
        </p:grpSpPr>
        <p:cxnSp>
          <p:nvCxnSpPr>
            <p:cNvPr id="164" name="Straight Connector 163"/>
            <p:cNvCxnSpPr/>
            <p:nvPr/>
          </p:nvCxnSpPr>
          <p:spPr>
            <a:xfrm flipV="1">
              <a:off x="3911600" y="4604928"/>
              <a:ext cx="129309" cy="127939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 flipV="1">
              <a:off x="3918857" y="4602627"/>
              <a:ext cx="122051" cy="131736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72" name="Arc 171"/>
          <p:cNvSpPr>
            <a:spLocks noChangeAspect="1"/>
          </p:cNvSpPr>
          <p:nvPr/>
        </p:nvSpPr>
        <p:spPr>
          <a:xfrm rot="9718954">
            <a:off x="5654963" y="257363"/>
            <a:ext cx="1516289" cy="1516289"/>
          </a:xfrm>
          <a:prstGeom prst="arc">
            <a:avLst>
              <a:gd name="adj1" fmla="val 6372663"/>
              <a:gd name="adj2" fmla="val 11235971"/>
            </a:avLst>
          </a:prstGeom>
          <a:ln w="57150">
            <a:solidFill>
              <a:srgbClr val="90C2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5" name="Group 184"/>
          <p:cNvGrpSpPr/>
          <p:nvPr/>
        </p:nvGrpSpPr>
        <p:grpSpPr>
          <a:xfrm>
            <a:off x="6943967" y="491435"/>
            <a:ext cx="131081" cy="133542"/>
            <a:chOff x="3911600" y="4602627"/>
            <a:chExt cx="129309" cy="131736"/>
          </a:xfrm>
        </p:grpSpPr>
        <p:cxnSp>
          <p:nvCxnSpPr>
            <p:cNvPr id="186" name="Straight Connector 185"/>
            <p:cNvCxnSpPr/>
            <p:nvPr/>
          </p:nvCxnSpPr>
          <p:spPr>
            <a:xfrm flipV="1">
              <a:off x="3911600" y="4604928"/>
              <a:ext cx="129309" cy="127939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 flipV="1">
              <a:off x="3918857" y="4602627"/>
              <a:ext cx="122051" cy="131736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8" name="Oval 187"/>
          <p:cNvSpPr/>
          <p:nvPr/>
        </p:nvSpPr>
        <p:spPr>
          <a:xfrm rot="16200000">
            <a:off x="6328308" y="186457"/>
            <a:ext cx="140128" cy="140129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3340" y="48768"/>
            <a:ext cx="3759040" cy="2678437"/>
            <a:chOff x="749907" y="783892"/>
            <a:chExt cx="3613641" cy="2574836"/>
          </a:xfrm>
        </p:grpSpPr>
        <p:grpSp>
          <p:nvGrpSpPr>
            <p:cNvPr id="198" name="Group 197"/>
            <p:cNvGrpSpPr/>
            <p:nvPr/>
          </p:nvGrpSpPr>
          <p:grpSpPr>
            <a:xfrm>
              <a:off x="838248" y="789639"/>
              <a:ext cx="3380340" cy="2569089"/>
              <a:chOff x="391776" y="1703776"/>
              <a:chExt cx="3380340" cy="2569089"/>
            </a:xfrm>
          </p:grpSpPr>
          <p:cxnSp>
            <p:nvCxnSpPr>
              <p:cNvPr id="62" name="Straight Connector 61"/>
              <p:cNvCxnSpPr>
                <a:stCxn id="63" idx="2"/>
                <a:endCxn id="63" idx="0"/>
              </p:cNvCxnSpPr>
              <p:nvPr/>
            </p:nvCxnSpPr>
            <p:spPr>
              <a:xfrm>
                <a:off x="2192898" y="1766818"/>
                <a:ext cx="5696" cy="2450210"/>
              </a:xfrm>
              <a:prstGeom prst="line">
                <a:avLst/>
              </a:prstGeom>
              <a:noFill/>
              <a:ln w="28575">
                <a:solidFill>
                  <a:srgbClr val="90C2AB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3" name="Arc 62"/>
              <p:cNvSpPr>
                <a:spLocks noChangeAspect="1"/>
              </p:cNvSpPr>
              <p:nvPr/>
            </p:nvSpPr>
            <p:spPr>
              <a:xfrm rot="15118954">
                <a:off x="951672" y="1766713"/>
                <a:ext cx="2450506" cy="2450505"/>
              </a:xfrm>
              <a:prstGeom prst="arc">
                <a:avLst>
                  <a:gd name="adj1" fmla="val 11820243"/>
                  <a:gd name="adj2" fmla="val 1125866"/>
                </a:avLst>
              </a:prstGeom>
              <a:ln w="57150">
                <a:solidFill>
                  <a:srgbClr val="3D837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/>
              <p:cNvSpPr>
                <a:spLocks noChangeAspect="1"/>
              </p:cNvSpPr>
              <p:nvPr/>
            </p:nvSpPr>
            <p:spPr>
              <a:xfrm rot="15118954">
                <a:off x="957838" y="1762603"/>
                <a:ext cx="2450506" cy="2450505"/>
              </a:xfrm>
              <a:prstGeom prst="arc">
                <a:avLst>
                  <a:gd name="adj1" fmla="val 1115517"/>
                  <a:gd name="adj2" fmla="val 11856599"/>
                </a:avLst>
              </a:prstGeom>
              <a:ln w="57150">
                <a:solidFill>
                  <a:srgbClr val="90C2A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 flipH="1">
                <a:off x="3317906" y="2307140"/>
                <a:ext cx="431590" cy="192555"/>
              </a:xfrm>
              <a:prstGeom prst="line">
                <a:avLst/>
              </a:prstGeom>
              <a:noFill/>
              <a:ln w="28575" cmpd="sng">
                <a:solidFill>
                  <a:srgbClr val="EFBFA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 flipV="1">
                <a:off x="2470774" y="3498008"/>
                <a:ext cx="343613" cy="551477"/>
              </a:xfrm>
              <a:prstGeom prst="line">
                <a:avLst/>
              </a:prstGeom>
              <a:noFill/>
              <a:ln w="28575" cmpd="sng">
                <a:solidFill>
                  <a:srgbClr val="EFBFA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432045" y="1991643"/>
                <a:ext cx="679960" cy="392547"/>
              </a:xfrm>
              <a:prstGeom prst="line">
                <a:avLst/>
              </a:prstGeom>
              <a:noFill/>
              <a:ln w="28575" cmpd="sng">
                <a:solidFill>
                  <a:srgbClr val="D99A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391776" y="1943206"/>
                <a:ext cx="116223" cy="116223"/>
              </a:xfrm>
              <a:prstGeom prst="ellipse">
                <a:avLst/>
              </a:prstGeom>
              <a:solidFill>
                <a:srgbClr val="3D8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Connector 68"/>
              <p:cNvCxnSpPr>
                <a:endCxn id="63" idx="2"/>
              </p:cNvCxnSpPr>
              <p:nvPr/>
            </p:nvCxnSpPr>
            <p:spPr>
              <a:xfrm flipH="1" flipV="1">
                <a:off x="2192898" y="1766818"/>
                <a:ext cx="1532620" cy="540323"/>
              </a:xfrm>
              <a:prstGeom prst="line">
                <a:avLst/>
              </a:prstGeom>
              <a:noFill/>
              <a:ln w="28575" cmpd="sng">
                <a:solidFill>
                  <a:srgbClr val="D99A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0" name="Straight Connector 69"/>
              <p:cNvCxnSpPr>
                <a:stCxn id="64" idx="2"/>
              </p:cNvCxnSpPr>
              <p:nvPr/>
            </p:nvCxnSpPr>
            <p:spPr>
              <a:xfrm flipV="1">
                <a:off x="2191803" y="3498008"/>
                <a:ext cx="286902" cy="715070"/>
              </a:xfrm>
              <a:prstGeom prst="line">
                <a:avLst/>
              </a:prstGeom>
              <a:noFill/>
              <a:ln w="28575" cmpd="sng">
                <a:solidFill>
                  <a:srgbClr val="D99A8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1" name="Oval 70"/>
              <p:cNvSpPr/>
              <p:nvPr/>
            </p:nvSpPr>
            <p:spPr>
              <a:xfrm>
                <a:off x="3655893" y="2250513"/>
                <a:ext cx="116223" cy="116223"/>
              </a:xfrm>
              <a:prstGeom prst="ellipse">
                <a:avLst/>
              </a:prstGeom>
              <a:solidFill>
                <a:srgbClr val="3D8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421573" y="3454168"/>
                <a:ext cx="116223" cy="116223"/>
              </a:xfrm>
              <a:prstGeom prst="ellipse">
                <a:avLst/>
              </a:prstGeom>
              <a:solidFill>
                <a:srgbClr val="3D83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3243232" y="2434778"/>
                <a:ext cx="109859" cy="111921"/>
                <a:chOff x="3911600" y="4602627"/>
                <a:chExt cx="129309" cy="131736"/>
              </a:xfrm>
            </p:grpSpPr>
            <p:cxnSp>
              <p:nvCxnSpPr>
                <p:cNvPr id="86" name="Straight Connector 85"/>
                <p:cNvCxnSpPr/>
                <p:nvPr/>
              </p:nvCxnSpPr>
              <p:spPr>
                <a:xfrm flipV="1">
                  <a:off x="3911600" y="4604928"/>
                  <a:ext cx="129309" cy="127939"/>
                </a:xfrm>
                <a:prstGeom prst="line">
                  <a:avLst/>
                </a:prstGeom>
                <a:noFill/>
                <a:ln w="57150">
                  <a:solidFill>
                    <a:srgbClr val="B351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H="1" flipV="1">
                  <a:off x="3918857" y="4602627"/>
                  <a:ext cx="122051" cy="131736"/>
                </a:xfrm>
                <a:prstGeom prst="line">
                  <a:avLst/>
                </a:prstGeom>
                <a:noFill/>
                <a:ln w="57150">
                  <a:solidFill>
                    <a:srgbClr val="B351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79" name="Group 78"/>
              <p:cNvGrpSpPr/>
              <p:nvPr/>
            </p:nvGrpSpPr>
            <p:grpSpPr>
              <a:xfrm>
                <a:off x="2751015" y="3987472"/>
                <a:ext cx="109859" cy="111921"/>
                <a:chOff x="3911600" y="4602627"/>
                <a:chExt cx="129309" cy="131736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3911600" y="4604928"/>
                  <a:ext cx="129309" cy="127939"/>
                </a:xfrm>
                <a:prstGeom prst="line">
                  <a:avLst/>
                </a:prstGeom>
                <a:noFill/>
                <a:ln w="57150">
                  <a:solidFill>
                    <a:srgbClr val="B351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H="1" flipV="1">
                  <a:off x="3918857" y="4602627"/>
                  <a:ext cx="122051" cy="131736"/>
                </a:xfrm>
                <a:prstGeom prst="line">
                  <a:avLst/>
                </a:prstGeom>
                <a:noFill/>
                <a:ln w="57150">
                  <a:solidFill>
                    <a:srgbClr val="B3516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80" name="Oval 79"/>
              <p:cNvSpPr/>
              <p:nvPr/>
            </p:nvSpPr>
            <p:spPr>
              <a:xfrm>
                <a:off x="1053621" y="2330780"/>
                <a:ext cx="116223" cy="116223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123004" y="1703776"/>
                <a:ext cx="116223" cy="116223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130197" y="4156642"/>
                <a:ext cx="116223" cy="116223"/>
              </a:xfrm>
              <a:prstGeom prst="ellipse">
                <a:avLst/>
              </a:prstGeom>
              <a:solidFill>
                <a:srgbClr val="B351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749907" y="1035934"/>
                  <a:ext cx="365710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7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5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907" y="1035934"/>
                  <a:ext cx="365710" cy="36984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1564847" y="1377809"/>
                  <a:ext cx="363306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4847" y="1377809"/>
                  <a:ext cx="363306" cy="36984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2251817" y="783892"/>
                  <a:ext cx="370456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1817" y="783892"/>
                  <a:ext cx="370456" cy="36984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3990687" y="847750"/>
                  <a:ext cx="372861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87" y="847750"/>
                  <a:ext cx="372861" cy="36984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2748060" y="2117207"/>
                  <a:ext cx="372861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060" y="2117207"/>
                  <a:ext cx="372861" cy="36984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2261147" y="2805421"/>
                  <a:ext cx="370456" cy="3698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>
                    <a:defRPr sz="2500" b="0" i="1">
                      <a:solidFill>
                        <a:srgbClr val="34454C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1147" y="2805421"/>
                  <a:ext cx="370456" cy="3698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7540803" y="96575"/>
                <a:ext cx="38786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803" y="96575"/>
                <a:ext cx="387863" cy="38472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6030594" y="214572"/>
                <a:ext cx="3853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94" y="214572"/>
                <a:ext cx="385362" cy="3847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509062" y="1304255"/>
                <a:ext cx="3853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62" y="1304255"/>
                <a:ext cx="385362" cy="38472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393378" y="1870380"/>
                <a:ext cx="3853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78" y="1870380"/>
                <a:ext cx="385362" cy="38472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4774064" y="1889941"/>
                <a:ext cx="38555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064" y="1889941"/>
                <a:ext cx="385554" cy="38472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740942" y="1584577"/>
                <a:ext cx="387862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5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42" y="1584577"/>
                <a:ext cx="387862" cy="38472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/>
          <p:cNvSpPr txBox="1"/>
          <p:nvPr/>
        </p:nvSpPr>
        <p:spPr>
          <a:xfrm>
            <a:off x="362989" y="2851087"/>
            <a:ext cx="3417282" cy="1015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2700" b="0" i="1">
                <a:solidFill>
                  <a:srgbClr val="34454C"/>
                </a:solidFill>
                <a:latin typeface="Cambria Math" panose="02040503050406030204" pitchFamily="18" charset="0"/>
              </a:defRPr>
            </a:lvl1pPr>
          </a:lstStyle>
          <a:p>
            <a:r>
              <a:rPr lang="en-US" sz="2200" i="0" dirty="0" smtClean="0"/>
              <a:t>query point</a:t>
            </a:r>
          </a:p>
          <a:p>
            <a:r>
              <a:rPr lang="en-US" sz="2200" i="0" dirty="0"/>
              <a:t>f</a:t>
            </a:r>
            <a:r>
              <a:rPr lang="en-US" sz="2200" i="0" dirty="0" smtClean="0"/>
              <a:t>ront-facing correspondence</a:t>
            </a:r>
          </a:p>
          <a:p>
            <a:r>
              <a:rPr lang="en-US" sz="2200" i="0" dirty="0" smtClean="0"/>
              <a:t>back-facing correspondence</a:t>
            </a:r>
            <a:endParaRPr lang="en-US" sz="2200" i="0" dirty="0"/>
          </a:p>
        </p:txBody>
      </p:sp>
      <p:sp>
        <p:nvSpPr>
          <p:cNvPr id="104" name="Oval 103"/>
          <p:cNvSpPr/>
          <p:nvPr/>
        </p:nvSpPr>
        <p:spPr>
          <a:xfrm rot="16200000">
            <a:off x="121856" y="2971638"/>
            <a:ext cx="140128" cy="140129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16200000">
            <a:off x="126829" y="3302567"/>
            <a:ext cx="140128" cy="140129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131713" y="3650907"/>
            <a:ext cx="131081" cy="133542"/>
            <a:chOff x="3911600" y="4602627"/>
            <a:chExt cx="129309" cy="131736"/>
          </a:xfrm>
        </p:grpSpPr>
        <p:cxnSp>
          <p:nvCxnSpPr>
            <p:cNvPr id="111" name="Straight Connector 110"/>
            <p:cNvCxnSpPr/>
            <p:nvPr/>
          </p:nvCxnSpPr>
          <p:spPr>
            <a:xfrm flipV="1">
              <a:off x="3911600" y="4604928"/>
              <a:ext cx="129309" cy="127939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 flipV="1">
              <a:off x="3918857" y="4602627"/>
              <a:ext cx="122051" cy="131736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118590" y="3987357"/>
            <a:ext cx="267932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200" dirty="0">
                <a:solidFill>
                  <a:srgbClr val="34454C"/>
                </a:solidFill>
                <a:latin typeface="Cambria Math" panose="02040503050406030204" pitchFamily="18" charset="0"/>
              </a:rPr>
              <a:t>camera view direction</a:t>
            </a:r>
          </a:p>
        </p:txBody>
      </p:sp>
      <p:sp>
        <p:nvSpPr>
          <p:cNvPr id="117" name="Oval 116"/>
          <p:cNvSpPr/>
          <p:nvPr/>
        </p:nvSpPr>
        <p:spPr>
          <a:xfrm rot="16200000">
            <a:off x="4385060" y="3882770"/>
            <a:ext cx="140128" cy="140129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c 118"/>
          <p:cNvSpPr>
            <a:spLocks noChangeAspect="1"/>
          </p:cNvSpPr>
          <p:nvPr/>
        </p:nvSpPr>
        <p:spPr>
          <a:xfrm rot="10800000">
            <a:off x="5115873" y="1797192"/>
            <a:ext cx="2591025" cy="2591023"/>
          </a:xfrm>
          <a:prstGeom prst="arc">
            <a:avLst>
              <a:gd name="adj1" fmla="val 16188210"/>
              <a:gd name="adj2" fmla="val 979470"/>
            </a:avLst>
          </a:prstGeom>
          <a:ln w="57150">
            <a:solidFill>
              <a:srgbClr val="3D83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c 155"/>
          <p:cNvSpPr>
            <a:spLocks noChangeAspect="1"/>
          </p:cNvSpPr>
          <p:nvPr/>
        </p:nvSpPr>
        <p:spPr>
          <a:xfrm rot="10800000">
            <a:off x="5111506" y="1797192"/>
            <a:ext cx="2591025" cy="2591023"/>
          </a:xfrm>
          <a:prstGeom prst="arc">
            <a:avLst>
              <a:gd name="adj1" fmla="val 9749241"/>
              <a:gd name="adj2" fmla="val 16193285"/>
            </a:avLst>
          </a:prstGeom>
          <a:ln w="57150">
            <a:solidFill>
              <a:srgbClr val="90C2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/>
          <p:cNvGrpSpPr/>
          <p:nvPr/>
        </p:nvGrpSpPr>
        <p:grpSpPr>
          <a:xfrm>
            <a:off x="7433596" y="3764386"/>
            <a:ext cx="115330" cy="117494"/>
            <a:chOff x="3911600" y="4602627"/>
            <a:chExt cx="129309" cy="131736"/>
          </a:xfrm>
        </p:grpSpPr>
        <p:cxnSp>
          <p:nvCxnSpPr>
            <p:cNvPr id="166" name="Straight Connector 165"/>
            <p:cNvCxnSpPr/>
            <p:nvPr/>
          </p:nvCxnSpPr>
          <p:spPr>
            <a:xfrm flipV="1">
              <a:off x="3911600" y="4604928"/>
              <a:ext cx="129309" cy="127939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 flipV="1">
              <a:off x="3918857" y="4602627"/>
              <a:ext cx="122051" cy="131736"/>
            </a:xfrm>
            <a:prstGeom prst="line">
              <a:avLst/>
            </a:prstGeom>
            <a:noFill/>
            <a:ln w="57150">
              <a:solidFill>
                <a:srgbClr val="B35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68" name="Oval 167"/>
          <p:cNvSpPr/>
          <p:nvPr/>
        </p:nvSpPr>
        <p:spPr>
          <a:xfrm rot="16200000">
            <a:off x="6355272" y="4330809"/>
            <a:ext cx="123289" cy="12329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 rot="16200000">
            <a:off x="5165455" y="3546344"/>
            <a:ext cx="123289" cy="12329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0" y="-4486"/>
            <a:ext cx="8023860" cy="4516374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42123" y="3254313"/>
                <a:ext cx="199239" cy="327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123" y="3254313"/>
                <a:ext cx="199239" cy="327911"/>
              </a:xfrm>
              <a:prstGeom prst="rect">
                <a:avLst/>
              </a:prstGeom>
              <a:blipFill rotWithShape="0">
                <a:blip r:embed="rId2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/>
          <p:cNvCxnSpPr/>
          <p:nvPr/>
        </p:nvCxnSpPr>
        <p:spPr>
          <a:xfrm>
            <a:off x="5208270" y="3309099"/>
            <a:ext cx="358032" cy="7693"/>
          </a:xfrm>
          <a:prstGeom prst="line">
            <a:avLst/>
          </a:prstGeom>
          <a:noFill/>
          <a:ln w="57150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4636679" y="2704318"/>
            <a:ext cx="576653" cy="609618"/>
          </a:xfrm>
          <a:prstGeom prst="line">
            <a:avLst/>
          </a:prstGeom>
          <a:noFill/>
          <a:ln w="57150">
            <a:solidFill>
              <a:srgbClr val="D99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Oval 74"/>
          <p:cNvSpPr/>
          <p:nvPr/>
        </p:nvSpPr>
        <p:spPr>
          <a:xfrm>
            <a:off x="5154949" y="3253243"/>
            <a:ext cx="99643" cy="100800"/>
          </a:xfrm>
          <a:prstGeom prst="ellipse">
            <a:avLst/>
          </a:prstGeom>
          <a:solidFill>
            <a:srgbClr val="B3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 rot="19941810">
            <a:off x="3160981" y="1951360"/>
            <a:ext cx="4665458" cy="3050681"/>
            <a:chOff x="1522659" y="1842573"/>
            <a:chExt cx="4665458" cy="3050681"/>
          </a:xfrm>
        </p:grpSpPr>
        <p:cxnSp>
          <p:nvCxnSpPr>
            <p:cNvPr id="43" name="Straight Connector 42"/>
            <p:cNvCxnSpPr>
              <a:endCxn id="78" idx="2"/>
            </p:cNvCxnSpPr>
            <p:nvPr/>
          </p:nvCxnSpPr>
          <p:spPr>
            <a:xfrm flipV="1">
              <a:off x="3328014" y="3390552"/>
              <a:ext cx="2414400" cy="1341186"/>
            </a:xfrm>
            <a:prstGeom prst="line">
              <a:avLst/>
            </a:prstGeom>
            <a:noFill/>
            <a:ln w="57150">
              <a:solidFill>
                <a:srgbClr val="90C2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424390" y="1857884"/>
              <a:ext cx="2783779" cy="667191"/>
            </a:xfrm>
            <a:prstGeom prst="line">
              <a:avLst/>
            </a:prstGeom>
            <a:noFill/>
            <a:ln w="57150">
              <a:solidFill>
                <a:srgbClr val="90C2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Arc 52"/>
            <p:cNvSpPr/>
            <p:nvPr/>
          </p:nvSpPr>
          <p:spPr>
            <a:xfrm>
              <a:off x="1522659" y="2484854"/>
              <a:ext cx="2408400" cy="2408400"/>
            </a:xfrm>
            <a:prstGeom prst="arc">
              <a:avLst>
                <a:gd name="adj1" fmla="val 3517803"/>
                <a:gd name="adj2" fmla="val 15406905"/>
              </a:avLst>
            </a:prstGeom>
            <a:ln w="57150">
              <a:solidFill>
                <a:srgbClr val="90C2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c 77"/>
            <p:cNvSpPr/>
            <p:nvPr/>
          </p:nvSpPr>
          <p:spPr>
            <a:xfrm>
              <a:off x="4550117" y="1842573"/>
              <a:ext cx="1638000" cy="1638000"/>
            </a:xfrm>
            <a:prstGeom prst="arc">
              <a:avLst>
                <a:gd name="adj1" fmla="val 15358299"/>
                <a:gd name="adj2" fmla="val 3773029"/>
              </a:avLst>
            </a:prstGeom>
            <a:ln w="57150">
              <a:solidFill>
                <a:srgbClr val="90C2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 rot="1355711">
            <a:off x="5295270" y="2925371"/>
            <a:ext cx="3013480" cy="2411662"/>
            <a:chOff x="3767412" y="2583735"/>
            <a:chExt cx="3013480" cy="2411662"/>
          </a:xfrm>
        </p:grpSpPr>
        <p:cxnSp>
          <p:nvCxnSpPr>
            <p:cNvPr id="99" name="Straight Connector 98"/>
            <p:cNvCxnSpPr>
              <a:stCxn id="101" idx="0"/>
            </p:cNvCxnSpPr>
            <p:nvPr/>
          </p:nvCxnSpPr>
          <p:spPr>
            <a:xfrm flipH="1" flipV="1">
              <a:off x="4644603" y="2611210"/>
              <a:ext cx="1442770" cy="425244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01" idx="2"/>
            </p:cNvCxnSpPr>
            <p:nvPr/>
          </p:nvCxnSpPr>
          <p:spPr>
            <a:xfrm flipH="1" flipV="1">
              <a:off x="3953900" y="3736876"/>
              <a:ext cx="1176616" cy="1022880"/>
            </a:xfrm>
            <a:prstGeom prst="line">
              <a:avLst/>
            </a:prstGeom>
            <a:noFill/>
            <a:ln w="57150">
              <a:solidFill>
                <a:srgbClr val="3D83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" name="Arc 100"/>
            <p:cNvSpPr/>
            <p:nvPr/>
          </p:nvSpPr>
          <p:spPr>
            <a:xfrm rot="13763243">
              <a:off x="4772711" y="2987216"/>
              <a:ext cx="2008181" cy="2008181"/>
            </a:xfrm>
            <a:prstGeom prst="arc">
              <a:avLst>
                <a:gd name="adj1" fmla="val 3517803"/>
                <a:gd name="adj2" fmla="val 15640639"/>
              </a:avLst>
            </a:prstGeom>
            <a:ln w="57150">
              <a:solidFill>
                <a:srgbClr val="3D83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Arc 101"/>
            <p:cNvSpPr/>
            <p:nvPr/>
          </p:nvSpPr>
          <p:spPr>
            <a:xfrm rot="13763243">
              <a:off x="3767412" y="2583735"/>
              <a:ext cx="1365803" cy="1365803"/>
            </a:xfrm>
            <a:prstGeom prst="arc">
              <a:avLst>
                <a:gd name="adj1" fmla="val 15859058"/>
                <a:gd name="adj2" fmla="val 3727967"/>
              </a:avLst>
            </a:prstGeom>
            <a:ln w="57150">
              <a:solidFill>
                <a:srgbClr val="3D83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Oval 111"/>
          <p:cNvSpPr/>
          <p:nvPr/>
        </p:nvSpPr>
        <p:spPr>
          <a:xfrm>
            <a:off x="4584392" y="2650454"/>
            <a:ext cx="99643" cy="10080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5504262" y="3272015"/>
            <a:ext cx="99643" cy="100800"/>
          </a:xfrm>
          <a:prstGeom prst="ellipse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4412137" y="2709460"/>
                <a:ext cx="408382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137" y="2709460"/>
                <a:ext cx="408382" cy="4154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5619623" y="3174261"/>
                <a:ext cx="416396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2700" b="0" i="1">
                    <a:solidFill>
                      <a:srgbClr val="34454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623" y="3174261"/>
                <a:ext cx="416396" cy="4154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Arrow Connector 110"/>
          <p:cNvCxnSpPr/>
          <p:nvPr/>
        </p:nvCxnSpPr>
        <p:spPr>
          <a:xfrm>
            <a:off x="3456943" y="1461139"/>
            <a:ext cx="1028700" cy="0"/>
          </a:xfrm>
          <a:prstGeom prst="straightConnector1">
            <a:avLst/>
          </a:prstGeom>
          <a:ln w="57150">
            <a:solidFill>
              <a:srgbClr val="EFBF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3456943" y="1765939"/>
            <a:ext cx="1028700" cy="0"/>
          </a:xfrm>
          <a:prstGeom prst="straightConnector1">
            <a:avLst/>
          </a:prstGeom>
          <a:ln w="57150">
            <a:solidFill>
              <a:srgbClr val="EFBF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3456943" y="2074364"/>
            <a:ext cx="1028700" cy="0"/>
          </a:xfrm>
          <a:prstGeom prst="straightConnector1">
            <a:avLst/>
          </a:prstGeom>
          <a:ln w="57150">
            <a:solidFill>
              <a:srgbClr val="EFBF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31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64727</TotalTime>
  <Words>380</Words>
  <Application>Microsoft Office PowerPoint</Application>
  <PresentationFormat>Widescreen</PresentationFormat>
  <Paragraphs>418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Tkach</dc:creator>
  <cp:lastModifiedBy>Anastasia Tkach</cp:lastModifiedBy>
  <cp:revision>383</cp:revision>
  <dcterms:created xsi:type="dcterms:W3CDTF">2015-07-10T10:18:14Z</dcterms:created>
  <dcterms:modified xsi:type="dcterms:W3CDTF">2016-05-02T20:28:09Z</dcterms:modified>
</cp:coreProperties>
</file>